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3.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5.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6.xml" ContentType="application/vnd.openxmlformats-officedocument.presentationml.notesSlide+xml"/>
  <Override PartName="/ppt/tags/tag24.xml" ContentType="application/vnd.openxmlformats-officedocument.presentationml.tags+xml"/>
  <Override PartName="/ppt/notesSlides/notesSlide7.xml" ContentType="application/vnd.openxmlformats-officedocument.presentationml.notesSlide+xml"/>
  <Override PartName="/ppt/tags/tag25.xml" ContentType="application/vnd.openxmlformats-officedocument.presentationml.tags+xml"/>
  <Override PartName="/ppt/notesSlides/notesSlide8.xml" ContentType="application/vnd.openxmlformats-officedocument.presentationml.notesSlide+xml"/>
  <Override PartName="/ppt/tags/tag26.xml" ContentType="application/vnd.openxmlformats-officedocument.presentationml.tags+xml"/>
  <Override PartName="/ppt/notesSlides/notesSlide9.xml" ContentType="application/vnd.openxmlformats-officedocument.presentationml.notesSlide+xml"/>
  <Override PartName="/ppt/tags/tag27.xml" ContentType="application/vnd.openxmlformats-officedocument.presentationml.tags+xml"/>
  <Override PartName="/ppt/notesSlides/notesSlide10.xml" ContentType="application/vnd.openxmlformats-officedocument.presentationml.notesSlide+xml"/>
  <Override PartName="/ppt/tags/tag2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4"/>
  </p:notesMasterIdLst>
  <p:sldIdLst>
    <p:sldId id="260" r:id="rId5"/>
    <p:sldId id="293" r:id="rId6"/>
    <p:sldId id="280" r:id="rId7"/>
    <p:sldId id="278" r:id="rId8"/>
    <p:sldId id="257" r:id="rId9"/>
    <p:sldId id="259" r:id="rId10"/>
    <p:sldId id="338" r:id="rId11"/>
    <p:sldId id="394" r:id="rId12"/>
    <p:sldId id="269" r:id="rId13"/>
    <p:sldId id="343" r:id="rId14"/>
    <p:sldId id="340" r:id="rId15"/>
    <p:sldId id="341" r:id="rId16"/>
    <p:sldId id="342" r:id="rId17"/>
    <p:sldId id="395" r:id="rId18"/>
    <p:sldId id="396" r:id="rId19"/>
    <p:sldId id="397" r:id="rId20"/>
    <p:sldId id="398" r:id="rId21"/>
    <p:sldId id="399" r:id="rId22"/>
    <p:sldId id="346" r:id="rId23"/>
    <p:sldId id="353" r:id="rId24"/>
    <p:sldId id="388" r:id="rId25"/>
    <p:sldId id="389" r:id="rId26"/>
    <p:sldId id="390" r:id="rId27"/>
    <p:sldId id="391" r:id="rId28"/>
    <p:sldId id="379" r:id="rId29"/>
    <p:sldId id="384" r:id="rId30"/>
    <p:sldId id="400" r:id="rId31"/>
    <p:sldId id="392" r:id="rId32"/>
    <p:sldId id="393" r:id="rId33"/>
    <p:sldId id="402" r:id="rId34"/>
    <p:sldId id="403" r:id="rId35"/>
    <p:sldId id="404" r:id="rId36"/>
    <p:sldId id="405" r:id="rId37"/>
    <p:sldId id="328" r:id="rId38"/>
    <p:sldId id="401" r:id="rId39"/>
    <p:sldId id="331" r:id="rId40"/>
    <p:sldId id="333" r:id="rId41"/>
    <p:sldId id="332" r:id="rId42"/>
    <p:sldId id="336"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sources" id="{E160C27B-5BB2-694F-AAAD-2AD76D81544B}">
          <p14:sldIdLst>
            <p14:sldId id="260"/>
            <p14:sldId id="293"/>
            <p14:sldId id="280"/>
          </p14:sldIdLst>
        </p14:section>
        <p14:section name="Intro" id="{D595CC70-AB68-4E49-9105-A71AD42F1871}">
          <p14:sldIdLst>
            <p14:sldId id="278"/>
            <p14:sldId id="257"/>
            <p14:sldId id="259"/>
            <p14:sldId id="338"/>
          </p14:sldIdLst>
        </p14:section>
        <p14:section name="AOSP Mods" id="{963FA5C5-2433-224E-9338-3A50DF08CBFA}">
          <p14:sldIdLst>
            <p14:sldId id="394"/>
            <p14:sldId id="269"/>
            <p14:sldId id="343"/>
            <p14:sldId id="340"/>
            <p14:sldId id="341"/>
            <p14:sldId id="342"/>
            <p14:sldId id="395"/>
            <p14:sldId id="396"/>
            <p14:sldId id="397"/>
            <p14:sldId id="398"/>
            <p14:sldId id="399"/>
            <p14:sldId id="346"/>
          </p14:sldIdLst>
        </p14:section>
        <p14:section name="格言锁屏X" id="{3611D1A2-7409-455A-ADA2-A290B993A070}">
          <p14:sldIdLst>
            <p14:sldId id="353"/>
            <p14:sldId id="388"/>
            <p14:sldId id="389"/>
          </p14:sldIdLst>
        </p14:section>
        <p14:section name="墨 状态栏歌词" id="{6846E37B-C286-4FF0-BFFE-E16500C78784}">
          <p14:sldIdLst>
            <p14:sldId id="390"/>
            <p14:sldId id="391"/>
            <p14:sldId id="379"/>
            <p14:sldId id="384"/>
            <p14:sldId id="400"/>
            <p14:sldId id="392"/>
          </p14:sldIdLst>
        </p14:section>
        <p14:section name="Outro" id="{01A8BC9B-262F-1045-93A3-4BF3F7AD1410}">
          <p14:sldIdLst>
            <p14:sldId id="393"/>
            <p14:sldId id="402"/>
            <p14:sldId id="403"/>
            <p14:sldId id="404"/>
            <p14:sldId id="405"/>
          </p14:sldIdLst>
        </p14:section>
        <p14:section name="Reference" id="{BDAD5C7E-D7D7-814B-BD8B-66FF1857576F}">
          <p14:sldIdLst>
            <p14:sldId id="328"/>
            <p14:sldId id="401"/>
            <p14:sldId id="331"/>
            <p14:sldId id="333"/>
            <p14:sldId id="332"/>
            <p14:sldId id="336"/>
          </p14:sldIdLst>
        </p14:section>
      </p14:sectionLst>
    </p:ext>
    <p:ext uri="{EFAFB233-063F-42B5-8137-9DF3F51BA10A}">
      <p15:sldGuideLst xmlns:p15="http://schemas.microsoft.com/office/powerpoint/2012/main">
        <p15:guide id="1" orient="horz" pos="2523" userDrawn="1">
          <p15:clr>
            <a:srgbClr val="A4A3A4"/>
          </p15:clr>
        </p15:guide>
        <p15:guide id="2" pos="3817"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0F82D6D-C9BE-F7B3-4570-59707F331FDE}" name="Alt 0191" initials="A0" userId="Alt 0191" providerId="None"/>
  <p188:author id="{8699A3B5-494D-C0F2-4386-E40F54D396BF}" name="Michael Altmann" initials="MA" userId="Michael Altmann" providerId="None"/>
  <p188:author id="{F9DFC5D0-895B-20D1-A764-D4498844C8D2}" name="Jiang Chengye" initials="JC" userId="Jiang Chengye" providerId="None"/>
  <p188:author id="{5FBAD6D1-7A7F-6179-9BC3-71859C976BC1}" name="Michael Altmann" initials="MA" userId="S::maltmann@fancade.onmicrosoft.com::eabc6d5b-b3cc-440e-9399-7cf88d7dd314" providerId="AD"/>
  <p188:author id="{14429BDF-C5DD-582C-3CEB-C2FDB28DE1EF}" name="Alt0191" initials="A" userId="Alt0191"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71A6"/>
    <a:srgbClr val="E0E0FC"/>
    <a:srgbClr val="EFC9E0"/>
    <a:srgbClr val="D0C7A6"/>
    <a:srgbClr val="F8DA60"/>
    <a:srgbClr val="F7E38A"/>
    <a:srgbClr val="FFACDD"/>
    <a:srgbClr val="FBF1CD"/>
    <a:srgbClr val="F7E360"/>
    <a:srgbClr val="FAE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25"/>
  </p:normalViewPr>
  <p:slideViewPr>
    <p:cSldViewPr snapToGrid="0">
      <p:cViewPr varScale="1">
        <p:scale>
          <a:sx n="94" d="100"/>
          <a:sy n="94" d="100"/>
        </p:scale>
        <p:origin x="216" y="568"/>
      </p:cViewPr>
      <p:guideLst>
        <p:guide orient="horz" pos="2523"/>
        <p:guide pos="381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F66EA6-1AD1-40D8-BEAF-7170A0B8EC99}" type="datetimeFigureOut">
              <a:rPr lang="zh-CN" altLang="en-US" smtClean="0"/>
              <a:t>2023/2/10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117586-CEEE-4CD0-845A-128682E41BC5}" type="slidenum">
              <a:rPr lang="zh-CN" altLang="en-US" smtClean="0"/>
              <a:t>‹#›</a:t>
            </a:fld>
            <a:endParaRPr lang="zh-CN" altLang="en-US"/>
          </a:p>
        </p:txBody>
      </p:sp>
    </p:spTree>
    <p:extLst>
      <p:ext uri="{BB962C8B-B14F-4D97-AF65-F5344CB8AC3E}">
        <p14:creationId xmlns:p14="http://schemas.microsoft.com/office/powerpoint/2010/main" val="307688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6</a:t>
            </a:fld>
            <a:endParaRPr lang="zh-CN" altLang="en-US"/>
          </a:p>
        </p:txBody>
      </p:sp>
    </p:spTree>
    <p:extLst>
      <p:ext uri="{BB962C8B-B14F-4D97-AF65-F5344CB8AC3E}">
        <p14:creationId xmlns:p14="http://schemas.microsoft.com/office/powerpoint/2010/main" val="2860729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32</a:t>
            </a:fld>
            <a:endParaRPr lang="zh-CN" altLang="en-US"/>
          </a:p>
        </p:txBody>
      </p:sp>
    </p:spTree>
    <p:extLst>
      <p:ext uri="{BB962C8B-B14F-4D97-AF65-F5344CB8AC3E}">
        <p14:creationId xmlns:p14="http://schemas.microsoft.com/office/powerpoint/2010/main" val="33021346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33</a:t>
            </a:fld>
            <a:endParaRPr lang="zh-CN" altLang="en-US"/>
          </a:p>
        </p:txBody>
      </p:sp>
    </p:spTree>
    <p:extLst>
      <p:ext uri="{BB962C8B-B14F-4D97-AF65-F5344CB8AC3E}">
        <p14:creationId xmlns:p14="http://schemas.microsoft.com/office/powerpoint/2010/main" val="597156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36</a:t>
            </a:fld>
            <a:endParaRPr lang="zh-CN" altLang="en-US"/>
          </a:p>
        </p:txBody>
      </p:sp>
    </p:spTree>
    <p:extLst>
      <p:ext uri="{BB962C8B-B14F-4D97-AF65-F5344CB8AC3E}">
        <p14:creationId xmlns:p14="http://schemas.microsoft.com/office/powerpoint/2010/main" val="13340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37</a:t>
            </a:fld>
            <a:endParaRPr lang="zh-CN" altLang="en-US"/>
          </a:p>
        </p:txBody>
      </p:sp>
    </p:spTree>
    <p:extLst>
      <p:ext uri="{BB962C8B-B14F-4D97-AF65-F5344CB8AC3E}">
        <p14:creationId xmlns:p14="http://schemas.microsoft.com/office/powerpoint/2010/main" val="1088205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38</a:t>
            </a:fld>
            <a:endParaRPr lang="zh-CN" altLang="en-US"/>
          </a:p>
        </p:txBody>
      </p:sp>
    </p:spTree>
    <p:extLst>
      <p:ext uri="{BB962C8B-B14F-4D97-AF65-F5344CB8AC3E}">
        <p14:creationId xmlns:p14="http://schemas.microsoft.com/office/powerpoint/2010/main" val="3560039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7</a:t>
            </a:fld>
            <a:endParaRPr lang="zh-CN" altLang="en-US"/>
          </a:p>
        </p:txBody>
      </p:sp>
    </p:spTree>
    <p:extLst>
      <p:ext uri="{BB962C8B-B14F-4D97-AF65-F5344CB8AC3E}">
        <p14:creationId xmlns:p14="http://schemas.microsoft.com/office/powerpoint/2010/main" val="1956164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19</a:t>
            </a:fld>
            <a:endParaRPr lang="zh-CN" altLang="en-US"/>
          </a:p>
        </p:txBody>
      </p:sp>
    </p:spTree>
    <p:extLst>
      <p:ext uri="{BB962C8B-B14F-4D97-AF65-F5344CB8AC3E}">
        <p14:creationId xmlns:p14="http://schemas.microsoft.com/office/powerpoint/2010/main" val="869241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22</a:t>
            </a:fld>
            <a:endParaRPr lang="zh-CN" altLang="en-US"/>
          </a:p>
        </p:txBody>
      </p:sp>
    </p:spTree>
    <p:extLst>
      <p:ext uri="{BB962C8B-B14F-4D97-AF65-F5344CB8AC3E}">
        <p14:creationId xmlns:p14="http://schemas.microsoft.com/office/powerpoint/2010/main" val="2301046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E117586-CEEE-4CD0-845A-128682E41BC5}" type="slidenum">
              <a:rPr lang="zh-CN" altLang="en-US" smtClean="0"/>
              <a:t>25</a:t>
            </a:fld>
            <a:endParaRPr lang="zh-CN" altLang="en-US"/>
          </a:p>
        </p:txBody>
      </p:sp>
    </p:spTree>
    <p:extLst>
      <p:ext uri="{BB962C8B-B14F-4D97-AF65-F5344CB8AC3E}">
        <p14:creationId xmlns:p14="http://schemas.microsoft.com/office/powerpoint/2010/main" val="931674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28</a:t>
            </a:fld>
            <a:endParaRPr lang="zh-CN" altLang="en-US"/>
          </a:p>
        </p:txBody>
      </p:sp>
    </p:spTree>
    <p:extLst>
      <p:ext uri="{BB962C8B-B14F-4D97-AF65-F5344CB8AC3E}">
        <p14:creationId xmlns:p14="http://schemas.microsoft.com/office/powerpoint/2010/main" val="32633406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29</a:t>
            </a:fld>
            <a:endParaRPr lang="zh-CN" altLang="en-US"/>
          </a:p>
        </p:txBody>
      </p:sp>
    </p:spTree>
    <p:extLst>
      <p:ext uri="{BB962C8B-B14F-4D97-AF65-F5344CB8AC3E}">
        <p14:creationId xmlns:p14="http://schemas.microsoft.com/office/powerpoint/2010/main" val="3048857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30</a:t>
            </a:fld>
            <a:endParaRPr lang="zh-CN" altLang="en-US"/>
          </a:p>
        </p:txBody>
      </p:sp>
    </p:spTree>
    <p:extLst>
      <p:ext uri="{BB962C8B-B14F-4D97-AF65-F5344CB8AC3E}">
        <p14:creationId xmlns:p14="http://schemas.microsoft.com/office/powerpoint/2010/main" val="5421124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E117586-CEEE-4CD0-845A-128682E41BC5}" type="slidenum">
              <a:rPr lang="zh-CN" altLang="en-US" smtClean="0"/>
              <a:t>31</a:t>
            </a:fld>
            <a:endParaRPr lang="zh-CN" altLang="en-US"/>
          </a:p>
        </p:txBody>
      </p:sp>
    </p:spTree>
    <p:extLst>
      <p:ext uri="{BB962C8B-B14F-4D97-AF65-F5344CB8AC3E}">
        <p14:creationId xmlns:p14="http://schemas.microsoft.com/office/powerpoint/2010/main" val="3055445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7794664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2E9005-688A-26D1-2DF9-3CA3CB7E23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620734B-9517-9302-9E96-FF10CC3B6A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F3FCC0B9-08A6-5305-84EF-B180A7646431}"/>
              </a:ext>
            </a:extLst>
          </p:cNvPr>
          <p:cNvSpPr>
            <a:spLocks noGrp="1"/>
          </p:cNvSpPr>
          <p:nvPr>
            <p:ph type="dt" sz="half" idx="10"/>
          </p:nvPr>
        </p:nvSpPr>
        <p:spPr/>
        <p:txBody>
          <a:bodyPr/>
          <a:lstStyle/>
          <a:p>
            <a:fld id="{AE5D055F-91DE-4F41-927B-76188ADB0A00}" type="datetimeFigureOut">
              <a:rPr lang="zh-CN" altLang="en-US" smtClean="0"/>
              <a:t>2023/2/10</a:t>
            </a:fld>
            <a:endParaRPr lang="zh-CN" altLang="en-US"/>
          </a:p>
        </p:txBody>
      </p:sp>
      <p:sp>
        <p:nvSpPr>
          <p:cNvPr id="5" name="页脚占位符 4">
            <a:extLst>
              <a:ext uri="{FF2B5EF4-FFF2-40B4-BE49-F238E27FC236}">
                <a16:creationId xmlns:a16="http://schemas.microsoft.com/office/drawing/2014/main" id="{B83E3FA5-5455-5723-3478-A4D30DA9653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613008-D2D4-FBAA-C1C9-9FA060B3208B}"/>
              </a:ext>
            </a:extLst>
          </p:cNvPr>
          <p:cNvSpPr>
            <a:spLocks noGrp="1"/>
          </p:cNvSpPr>
          <p:nvPr>
            <p:ph type="sldNum" sz="quarter" idx="12"/>
          </p:nvPr>
        </p:nvSpPr>
        <p:spPr/>
        <p:txBody>
          <a:bodyPr/>
          <a:lstStyle/>
          <a:p>
            <a:fld id="{E5949EDF-36B9-4A9C-9EBA-7B6B04223BAE}" type="slidenum">
              <a:rPr lang="zh-CN" altLang="en-US" smtClean="0"/>
              <a:t>‹#›</a:t>
            </a:fld>
            <a:endParaRPr lang="zh-CN" altLang="en-US"/>
          </a:p>
        </p:txBody>
      </p:sp>
    </p:spTree>
    <p:extLst>
      <p:ext uri="{BB962C8B-B14F-4D97-AF65-F5344CB8AC3E}">
        <p14:creationId xmlns:p14="http://schemas.microsoft.com/office/powerpoint/2010/main" val="3015114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6A66BC-1576-6F25-B295-7BD9DA1F352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2240FA7-1E51-E788-2B7A-98891C742D3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88DA522-CD07-9501-600C-3020AFD8E72E}"/>
              </a:ext>
            </a:extLst>
          </p:cNvPr>
          <p:cNvSpPr>
            <a:spLocks noGrp="1"/>
          </p:cNvSpPr>
          <p:nvPr>
            <p:ph type="dt" sz="half" idx="10"/>
          </p:nvPr>
        </p:nvSpPr>
        <p:spPr/>
        <p:txBody>
          <a:bodyPr/>
          <a:lstStyle/>
          <a:p>
            <a:fld id="{AE5D055F-91DE-4F41-927B-76188ADB0A00}" type="datetimeFigureOut">
              <a:rPr lang="zh-CN" altLang="en-US" smtClean="0"/>
              <a:t>2023/2/10</a:t>
            </a:fld>
            <a:endParaRPr lang="zh-CN" altLang="en-US"/>
          </a:p>
        </p:txBody>
      </p:sp>
      <p:sp>
        <p:nvSpPr>
          <p:cNvPr id="5" name="页脚占位符 4">
            <a:extLst>
              <a:ext uri="{FF2B5EF4-FFF2-40B4-BE49-F238E27FC236}">
                <a16:creationId xmlns:a16="http://schemas.microsoft.com/office/drawing/2014/main" id="{B532D97E-74C6-76FE-70CF-0C7EFBA128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15AF97-9F39-C03A-D317-4D282A4C9DB0}"/>
              </a:ext>
            </a:extLst>
          </p:cNvPr>
          <p:cNvSpPr>
            <a:spLocks noGrp="1"/>
          </p:cNvSpPr>
          <p:nvPr>
            <p:ph type="sldNum" sz="quarter" idx="12"/>
          </p:nvPr>
        </p:nvSpPr>
        <p:spPr/>
        <p:txBody>
          <a:bodyPr/>
          <a:lstStyle/>
          <a:p>
            <a:fld id="{E5949EDF-36B9-4A9C-9EBA-7B6B04223BAE}" type="slidenum">
              <a:rPr lang="zh-CN" altLang="en-US" smtClean="0"/>
              <a:t>‹#›</a:t>
            </a:fld>
            <a:endParaRPr lang="zh-CN" altLang="en-US"/>
          </a:p>
        </p:txBody>
      </p:sp>
    </p:spTree>
    <p:extLst>
      <p:ext uri="{BB962C8B-B14F-4D97-AF65-F5344CB8AC3E}">
        <p14:creationId xmlns:p14="http://schemas.microsoft.com/office/powerpoint/2010/main" val="33010713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10063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6.xml"/><Relationship Id="rId5" Type="http://schemas.openxmlformats.org/officeDocument/2006/relationships/image" Target="../media/image9.sv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9.xml"/><Relationship Id="rId6" Type="http://schemas.openxmlformats.org/officeDocument/2006/relationships/image" Target="../media/image17.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0.xml"/><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1.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ags" Target="../tags/tag12.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3.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14.xml"/><Relationship Id="rId6" Type="http://schemas.openxmlformats.org/officeDocument/2006/relationships/image" Target="../media/image13.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5.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6.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tags" Target="../tags/tag1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8.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19.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7.png"/><Relationship Id="rId2" Type="http://schemas.openxmlformats.org/officeDocument/2006/relationships/slideLayout" Target="../slideLayouts/slideLayout1.xml"/><Relationship Id="rId1" Type="http://schemas.openxmlformats.org/officeDocument/2006/relationships/tags" Target="../tags/tag20.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tags" Target="../tags/tag21.xml"/><Relationship Id="rId6" Type="http://schemas.openxmlformats.org/officeDocument/2006/relationships/image" Target="../media/image17.png"/><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7.png"/><Relationship Id="rId7" Type="http://schemas.openxmlformats.org/officeDocument/2006/relationships/image" Target="../media/image18.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17.png"/><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tags" Target="../tags/tag23.xml"/><Relationship Id="rId6" Type="http://schemas.openxmlformats.org/officeDocument/2006/relationships/image" Target="../media/image18.png"/><Relationship Id="rId5" Type="http://schemas.openxmlformats.org/officeDocument/2006/relationships/image" Target="../media/image13.png"/><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25.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6.xml"/><Relationship Id="rId5" Type="http://schemas.openxmlformats.org/officeDocument/2006/relationships/image" Target="../media/image32.pn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4.png"/><Relationship Id="rId2" Type="http://schemas.openxmlformats.org/officeDocument/2006/relationships/slideLayout" Target="../slideLayouts/slideLayout3.xml"/><Relationship Id="rId1" Type="http://schemas.openxmlformats.org/officeDocument/2006/relationships/tags" Target="../tags/tag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1.xml"/><Relationship Id="rId1" Type="http://schemas.openxmlformats.org/officeDocument/2006/relationships/tags" Target="../tags/tag3.xml"/><Relationship Id="rId5" Type="http://schemas.openxmlformats.org/officeDocument/2006/relationships/image" Target="../media/image9.sv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ags" Target="../tags/tag4.xml"/><Relationship Id="rId6" Type="http://schemas.openxmlformats.org/officeDocument/2006/relationships/image" Target="../media/image14.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EFC9E0"/>
        </a:solidFill>
        <a:effectLst/>
      </p:bgPr>
    </p:bg>
    <p:spTree>
      <p:nvGrpSpPr>
        <p:cNvPr id="1" name=""/>
        <p:cNvGrpSpPr/>
        <p:nvPr/>
      </p:nvGrpSpPr>
      <p:grpSpPr>
        <a:xfrm>
          <a:off x="0" y="0"/>
          <a:ext cx="0" cy="0"/>
          <a:chOff x="0" y="0"/>
          <a:chExt cx="0" cy="0"/>
        </a:xfrm>
      </p:grpSpPr>
      <p:pic>
        <p:nvPicPr>
          <p:cNvPr id="6" name="图片 5" descr="图片包含 背景图案&#10;&#10;描述已自动生成">
            <a:extLst>
              <a:ext uri="{FF2B5EF4-FFF2-40B4-BE49-F238E27FC236}">
                <a16:creationId xmlns:a16="http://schemas.microsoft.com/office/drawing/2014/main" id="{554C7132-BE9C-0EE7-DCA8-47BFAD4539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D4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rgbClr val="00B050">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ChangeAspec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xel 4 GB">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3179" y="287486"/>
            <a:ext cx="2923431" cy="6199264"/>
          </a:xfrm>
          <a:prstGeom prst="rect">
            <a:avLst/>
          </a:prstGeom>
          <a:ln>
            <a:noFill/>
          </a:ln>
          <a:effectLst/>
        </p:spPr>
      </p:pic>
      <p:sp>
        <p:nvSpPr>
          <p:cNvPr id="16" name="After Universal GMS Doze: Button">
            <a:extLst>
              <a:ext uri="{FF2B5EF4-FFF2-40B4-BE49-F238E27FC236}">
                <a16:creationId xmlns:a16="http://schemas.microsoft.com/office/drawing/2014/main" id="{537F89D6-0619-5328-7F63-BE8B04D3CAB3}"/>
              </a:ext>
            </a:extLst>
          </p:cNvPr>
          <p:cNvSpPr/>
          <p:nvPr/>
        </p:nvSpPr>
        <p:spPr>
          <a:xfrm>
            <a:off x="6099471" y="1697392"/>
            <a:ext cx="5712823" cy="1012438"/>
          </a:xfrm>
          <a:prstGeom prst="roundRect">
            <a:avLst>
              <a:gd name="adj" fmla="val 38452"/>
            </a:avLst>
          </a:prstGeom>
          <a:solidFill>
            <a:srgbClr val="2599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Universal GMS Doze</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10397995" y="1884464"/>
            <a:ext cx="624962" cy="638474"/>
          </a:xfrm>
          <a:prstGeom prst="ellipse">
            <a:avLst/>
          </a:prstGeom>
          <a:solidFill>
            <a:srgbClr val="404040">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10492638" y="198807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Button">
            <a:extLst>
              <a:ext uri="{FF2B5EF4-FFF2-40B4-BE49-F238E27FC236}">
                <a16:creationId xmlns:a16="http://schemas.microsoft.com/office/drawing/2014/main" id="{1E6D5CC1-D3A6-5492-298A-FE9FEDF0ECC9}"/>
              </a:ext>
            </a:extLst>
          </p:cNvPr>
          <p:cNvSpPr/>
          <p:nvPr/>
        </p:nvSpPr>
        <p:spPr>
          <a:xfrm>
            <a:off x="6099471" y="1695590"/>
            <a:ext cx="5712823" cy="1012438"/>
          </a:xfrm>
          <a:prstGeom prst="roundRect">
            <a:avLst>
              <a:gd name="adj" fmla="val 3681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Universal GMS Doze</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10492638" y="198627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552113" y="2041616"/>
            <a:ext cx="316726" cy="323574"/>
          </a:xfrm>
          <a:prstGeom prst="ellipse">
            <a:avLst/>
          </a:prstGeom>
          <a:solidFill>
            <a:srgbClr val="6DBB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10550534" y="203981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4" name="图片 23" descr="图标&#10;&#10;描述已自动生成">
            <a:extLst>
              <a:ext uri="{FF2B5EF4-FFF2-40B4-BE49-F238E27FC236}">
                <a16:creationId xmlns:a16="http://schemas.microsoft.com/office/drawing/2014/main" id="{EA77852B-83D1-66D8-8E8F-B17B57DDB9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2021" y="3124274"/>
            <a:ext cx="990151" cy="1033718"/>
          </a:xfrm>
          <a:prstGeom prst="rect">
            <a:avLst/>
          </a:prstGeom>
        </p:spPr>
      </p:pic>
      <p:pic>
        <p:nvPicPr>
          <p:cNvPr id="25" name="图片 24" descr="徽标, 图标&#10;&#10;描述已自动生成">
            <a:extLst>
              <a:ext uri="{FF2B5EF4-FFF2-40B4-BE49-F238E27FC236}">
                <a16:creationId xmlns:a16="http://schemas.microsoft.com/office/drawing/2014/main" id="{2B6AB65F-E61B-8B48-B946-01842A9247A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16608" y="3124274"/>
            <a:ext cx="972234" cy="972234"/>
          </a:xfrm>
          <a:prstGeom prst="rect">
            <a:avLst/>
          </a:prstGeom>
        </p:spPr>
      </p:pic>
      <p:pic>
        <p:nvPicPr>
          <p:cNvPr id="26" name="图片 25" descr="卡通人物&#10;&#10;低可信度描述已自动生成">
            <a:extLst>
              <a:ext uri="{FF2B5EF4-FFF2-40B4-BE49-F238E27FC236}">
                <a16:creationId xmlns:a16="http://schemas.microsoft.com/office/drawing/2014/main" id="{7067D15E-2A6E-81C9-D0B5-80F07AA697C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77241" y="4465047"/>
            <a:ext cx="841742" cy="841742"/>
          </a:xfrm>
          <a:prstGeom prst="rect">
            <a:avLst/>
          </a:prstGeom>
        </p:spPr>
      </p:pic>
      <p:pic>
        <p:nvPicPr>
          <p:cNvPr id="27" name="图片 26" descr="图标&#10;&#10;描述已自动生成">
            <a:extLst>
              <a:ext uri="{FF2B5EF4-FFF2-40B4-BE49-F238E27FC236}">
                <a16:creationId xmlns:a16="http://schemas.microsoft.com/office/drawing/2014/main" id="{99B086C9-1EFF-89AA-CFF2-A9175ED57B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171" y="4308867"/>
            <a:ext cx="1181472" cy="1233457"/>
          </a:xfrm>
          <a:prstGeom prst="rect">
            <a:avLst/>
          </a:prstGeom>
        </p:spPr>
      </p:pic>
      <p:pic>
        <p:nvPicPr>
          <p:cNvPr id="29" name="Pixel 4 GB">
            <a:extLst>
              <a:ext uri="{FF2B5EF4-FFF2-40B4-BE49-F238E27FC236}">
                <a16:creationId xmlns:a16="http://schemas.microsoft.com/office/drawing/2014/main" id="{96EB533B-B1EF-BBD2-975E-78FD4D58B4E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85" b="97198" l="9677" r="89728">
                        <a14:foregroundMark x1="10781" y1="17414" x2="35739" y2="15532"/>
                        <a14:foregroundMark x1="35739" y1="15532" x2="74958" y2="38671"/>
                        <a14:foregroundMark x1="74958" y1="38671" x2="56112" y2="54083"/>
                        <a14:foregroundMark x1="56112" y1="54083" x2="48727" y2="52722"/>
                        <a14:foregroundMark x1="48387" y1="60488" x2="64177" y2="19215"/>
                        <a14:foregroundMark x1="64177" y1="19215" x2="64177" y2="19215"/>
                        <a14:foregroundMark x1="9847" y1="7126" x2="30645" y2="6685"/>
                        <a14:foregroundMark x1="30645" y1="6685" x2="49066" y2="6845"/>
                        <a14:foregroundMark x1="49066" y1="6845" x2="85993" y2="6405"/>
                        <a14:foregroundMark x1="85993" y1="6405" x2="85993" y2="6405"/>
                        <a14:foregroundMark x1="7046" y1="59888" x2="13243" y2="88831"/>
                        <a14:foregroundMark x1="13243" y1="88831" x2="27589" y2="95476"/>
                        <a14:foregroundMark x1="27589" y1="95476" x2="58744" y2="93675"/>
                        <a14:foregroundMark x1="58744" y1="93675" x2="77504" y2="54644"/>
                        <a14:backgroundMark x1="16299" y1="97558" x2="12309" y2="97558"/>
                      </a14:backgroundRemoval>
                    </a14:imgEffect>
                  </a14:imgLayer>
                </a14:imgProps>
              </a:ext>
              <a:ext uri="{28A0092B-C50C-407E-A947-70E740481C1C}">
                <a14:useLocalDpi xmlns:a14="http://schemas.microsoft.com/office/drawing/2010/main" val="0"/>
              </a:ext>
            </a:extLst>
          </a:blip>
          <a:srcRect/>
          <a:stretch/>
        </p:blipFill>
        <p:spPr>
          <a:xfrm>
            <a:off x="3030672" y="253881"/>
            <a:ext cx="2923431" cy="6199262"/>
          </a:xfrm>
          <a:prstGeom prst="rect">
            <a:avLst/>
          </a:prstGeom>
          <a:ln>
            <a:noFill/>
          </a:ln>
          <a:effectLst/>
        </p:spPr>
      </p:pic>
    </p:spTree>
    <p:extLst>
      <p:ext uri="{BB962C8B-B14F-4D97-AF65-F5344CB8AC3E}">
        <p14:creationId xmlns:p14="http://schemas.microsoft.com/office/powerpoint/2010/main" val="3298997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xit" presetSubtype="0" fill="hold" grpId="0" nodeType="withEffect">
                                  <p:stCondLst>
                                    <p:cond delay="0"/>
                                  </p:stCondLst>
                                  <p:childTnLst>
                                    <p:animEffect transition="out" filter="fade">
                                      <p:cBhvr>
                                        <p:cTn id="9" dur="350"/>
                                        <p:tgtEl>
                                          <p:spTgt spid="12"/>
                                        </p:tgtEl>
                                      </p:cBhvr>
                                    </p:animEffect>
                                    <p:set>
                                      <p:cBhvr>
                                        <p:cTn id="10" dur="1" fill="hold">
                                          <p:stCondLst>
                                            <p:cond delay="349"/>
                                          </p:stCondLst>
                                        </p:cTn>
                                        <p:tgtEl>
                                          <p:spTgt spid="12"/>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350"/>
                                        <p:tgtEl>
                                          <p:spTgt spid="2"/>
                                        </p:tgtEl>
                                      </p:cBhvr>
                                    </p:animEffect>
                                    <p:set>
                                      <p:cBhvr>
                                        <p:cTn id="13" dur="1" fill="hold">
                                          <p:stCondLst>
                                            <p:cond delay="349"/>
                                          </p:stCondLst>
                                        </p:cTn>
                                        <p:tgtEl>
                                          <p:spTgt spid="2"/>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4.375E-6 3.7037E-6 L 0.03984 -0.00024 " pathEditMode="relative" rAng="0" ptsTypes="AA">
                                      <p:cBhvr>
                                        <p:cTn id="17" dur="350" fill="hold"/>
                                        <p:tgtEl>
                                          <p:spTgt spid="22"/>
                                        </p:tgtEl>
                                        <p:attrNameLst>
                                          <p:attrName>ppt_x</p:attrName>
                                          <p:attrName>ppt_y</p:attrName>
                                        </p:attrNameLst>
                                      </p:cBhvr>
                                      <p:rCtr x="1992" y="-23"/>
                                    </p:animMotion>
                                  </p:childTnLst>
                                </p:cTn>
                              </p:par>
                              <p:par>
                                <p:cTn id="18" presetID="42" presetClass="path" presetSubtype="0" accel="50000" decel="50000" fill="hold" grpId="0" nodeType="withEffect">
                                  <p:stCondLst>
                                    <p:cond delay="0"/>
                                  </p:stCondLst>
                                  <p:childTnLst>
                                    <p:animMotion origin="layout" path="M 4.375E-6 3.7037E-6 L 0.03984 -0.00024 " pathEditMode="relative" rAng="0" ptsTypes="AA">
                                      <p:cBhvr>
                                        <p:cTn id="19" dur="350" fill="hold"/>
                                        <p:tgtEl>
                                          <p:spTgt spid="23"/>
                                        </p:tgtEl>
                                        <p:attrNameLst>
                                          <p:attrName>ppt_x</p:attrName>
                                          <p:attrName>ppt_y</p:attrName>
                                        </p:attrNameLst>
                                      </p:cBhvr>
                                      <p:rCtr x="1992" y="-23"/>
                                    </p:animMotion>
                                  </p:childTnLst>
                                </p:cTn>
                              </p:par>
                            </p:childTnLst>
                          </p:cTn>
                        </p:par>
                        <p:par>
                          <p:cTn id="20" fill="hold">
                            <p:stCondLst>
                              <p:cond delay="500"/>
                            </p:stCondLst>
                            <p:childTnLst>
                              <p:par>
                                <p:cTn id="21" presetID="10" presetClass="exit" presetSubtype="0" fill="hold" grpId="2" nodeType="afterEffect">
                                  <p:stCondLst>
                                    <p:cond delay="0"/>
                                  </p:stCondLst>
                                  <p:childTnLst>
                                    <p:animEffect transition="out" filter="fade">
                                      <p:cBhvr>
                                        <p:cTn id="22" dur="500"/>
                                        <p:tgtEl>
                                          <p:spTgt spid="23"/>
                                        </p:tgtEl>
                                      </p:cBhvr>
                                    </p:animEffect>
                                    <p:set>
                                      <p:cBhvr>
                                        <p:cTn id="23"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8770" y="254568"/>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604915" y="251770"/>
            <a:ext cx="2951017" cy="6198920"/>
          </a:xfrm>
          <a:prstGeom prst="rect">
            <a:avLst/>
          </a:prstGeom>
          <a:ln>
            <a:noFill/>
          </a:ln>
          <a:effectLst/>
        </p:spPr>
      </p:pic>
    </p:spTree>
    <p:custDataLst>
      <p:tags r:id="rId1"/>
    </p:custDataLst>
    <p:extLst>
      <p:ext uri="{BB962C8B-B14F-4D97-AF65-F5344CB8AC3E}">
        <p14:creationId xmlns:p14="http://schemas.microsoft.com/office/powerpoint/2010/main" val="19801083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67069" y="-4529189"/>
            <a:ext cx="4066622" cy="8634145"/>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40956" y="-4531986"/>
            <a:ext cx="4110088" cy="8633670"/>
          </a:xfrm>
          <a:prstGeom prst="rect">
            <a:avLst/>
          </a:prstGeom>
          <a:ln>
            <a:noFill/>
          </a:ln>
          <a:effectLst/>
        </p:spPr>
      </p:pic>
    </p:spTree>
    <p:custDataLst>
      <p:tags r:id="rId1"/>
    </p:custDataLst>
    <p:extLst>
      <p:ext uri="{BB962C8B-B14F-4D97-AF65-F5344CB8AC3E}">
        <p14:creationId xmlns:p14="http://schemas.microsoft.com/office/powerpoint/2010/main" val="27728964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10" name="Pixel 4">
            <a:extLst>
              <a:ext uri="{FF2B5EF4-FFF2-40B4-BE49-F238E27FC236}">
                <a16:creationId xmlns:a16="http://schemas.microsoft.com/office/drawing/2014/main" id="{A002EA30-3174-708F-F11F-361A269ED044}"/>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p:blipFill>
        <p:spPr>
          <a:xfrm>
            <a:off x="4464221" y="46168"/>
            <a:ext cx="3190533" cy="6765663"/>
          </a:xfrm>
          <a:prstGeom prst="rect">
            <a:avLst/>
          </a:prstGeom>
          <a:ln>
            <a:noFill/>
          </a:ln>
          <a:effectLst/>
        </p:spPr>
      </p:pic>
      <p:pic>
        <p:nvPicPr>
          <p:cNvPr id="11" name="图片 10">
            <a:extLst>
              <a:ext uri="{FF2B5EF4-FFF2-40B4-BE49-F238E27FC236}">
                <a16:creationId xmlns:a16="http://schemas.microsoft.com/office/drawing/2014/main" id="{FE5E99F8-2D5C-97C8-798D-5BFD1BEF41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2107" y="2495107"/>
            <a:ext cx="1794762" cy="1794762"/>
          </a:xfrm>
          <a:prstGeom prst="rect">
            <a:avLst/>
          </a:prstGeom>
        </p:spPr>
      </p:pic>
      <p:pic>
        <p:nvPicPr>
          <p:cNvPr id="3" name="图片 2" descr="图片包含 图表&#10;&#10;描述已自动生成">
            <a:extLst>
              <a:ext uri="{FF2B5EF4-FFF2-40B4-BE49-F238E27FC236}">
                <a16:creationId xmlns:a16="http://schemas.microsoft.com/office/drawing/2014/main" id="{03EDE446-6452-4F82-FEC5-19ABD76644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7730" y="416960"/>
            <a:ext cx="2940729" cy="6208206"/>
          </a:xfrm>
          <a:prstGeom prst="rect">
            <a:avLst/>
          </a:prstGeom>
        </p:spPr>
      </p:pic>
      <p:pic>
        <p:nvPicPr>
          <p:cNvPr id="13" name="Pixel 4">
            <a:extLst>
              <a:ext uri="{FF2B5EF4-FFF2-40B4-BE49-F238E27FC236}">
                <a16:creationId xmlns:a16="http://schemas.microsoft.com/office/drawing/2014/main" id="{43AFE8BE-2F1A-73F8-C19C-D4CAADF28C9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64222" y="46167"/>
            <a:ext cx="3190532" cy="6765663"/>
          </a:xfrm>
          <a:prstGeom prst="rect">
            <a:avLst/>
          </a:prstGeom>
          <a:ln>
            <a:noFill/>
          </a:ln>
          <a:effectLst/>
        </p:spPr>
      </p:pic>
      <p:sp>
        <p:nvSpPr>
          <p:cNvPr id="5" name="After Universal GMS Doze: Switch">
            <a:extLst>
              <a:ext uri="{FF2B5EF4-FFF2-40B4-BE49-F238E27FC236}">
                <a16:creationId xmlns:a16="http://schemas.microsoft.com/office/drawing/2014/main" id="{E8EB4325-52DF-C0C3-AE8F-B675A0BA19C7}"/>
              </a:ext>
            </a:extLst>
          </p:cNvPr>
          <p:cNvSpPr/>
          <p:nvPr/>
        </p:nvSpPr>
        <p:spPr>
          <a:xfrm>
            <a:off x="3245399" y="-1761484"/>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浅色双色面板</a:t>
            </a:r>
          </a:p>
        </p:txBody>
      </p:sp>
      <p:sp>
        <p:nvSpPr>
          <p:cNvPr id="6" name="After Switch Button: Shadow">
            <a:extLst>
              <a:ext uri="{FF2B5EF4-FFF2-40B4-BE49-F238E27FC236}">
                <a16:creationId xmlns:a16="http://schemas.microsoft.com/office/drawing/2014/main" id="{C02609CD-8EB2-EA76-7E53-DB5EF4B66646}"/>
              </a:ext>
            </a:extLst>
          </p:cNvPr>
          <p:cNvSpPr/>
          <p:nvPr/>
        </p:nvSpPr>
        <p:spPr>
          <a:xfrm>
            <a:off x="7756174" y="-1574412"/>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fter Switch Framework">
            <a:extLst>
              <a:ext uri="{FF2B5EF4-FFF2-40B4-BE49-F238E27FC236}">
                <a16:creationId xmlns:a16="http://schemas.microsoft.com/office/drawing/2014/main" id="{0C86D604-5AE6-7747-0E77-CCF7B626BCF9}"/>
              </a:ext>
            </a:extLst>
          </p:cNvPr>
          <p:cNvSpPr/>
          <p:nvPr/>
        </p:nvSpPr>
        <p:spPr>
          <a:xfrm>
            <a:off x="7850817" y="-147080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Universal GMS Doze: Switch">
            <a:extLst>
              <a:ext uri="{FF2B5EF4-FFF2-40B4-BE49-F238E27FC236}">
                <a16:creationId xmlns:a16="http://schemas.microsoft.com/office/drawing/2014/main" id="{C772AC6E-74DF-0714-AA82-659CA5203A65}"/>
              </a:ext>
            </a:extLst>
          </p:cNvPr>
          <p:cNvSpPr>
            <a:spLocks/>
          </p:cNvSpPr>
          <p:nvPr/>
        </p:nvSpPr>
        <p:spPr>
          <a:xfrm>
            <a:off x="3245399" y="-1763286"/>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浅色双色面板</a:t>
            </a:r>
          </a:p>
        </p:txBody>
      </p:sp>
      <p:sp>
        <p:nvSpPr>
          <p:cNvPr id="9" name="Switch Framework">
            <a:extLst>
              <a:ext uri="{FF2B5EF4-FFF2-40B4-BE49-F238E27FC236}">
                <a16:creationId xmlns:a16="http://schemas.microsoft.com/office/drawing/2014/main" id="{8E3AFD07-9FBB-92CC-1BAB-E2FF1F34F357}"/>
              </a:ext>
            </a:extLst>
          </p:cNvPr>
          <p:cNvSpPr/>
          <p:nvPr/>
        </p:nvSpPr>
        <p:spPr>
          <a:xfrm>
            <a:off x="7850817" y="-1472605"/>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After Switch Button">
            <a:extLst>
              <a:ext uri="{FF2B5EF4-FFF2-40B4-BE49-F238E27FC236}">
                <a16:creationId xmlns:a16="http://schemas.microsoft.com/office/drawing/2014/main" id="{D43D053A-774D-6397-6828-79AACD5C2390}"/>
              </a:ext>
            </a:extLst>
          </p:cNvPr>
          <p:cNvSpPr/>
          <p:nvPr/>
        </p:nvSpPr>
        <p:spPr>
          <a:xfrm>
            <a:off x="7910292" y="-1417260"/>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Switch Button">
            <a:extLst>
              <a:ext uri="{FF2B5EF4-FFF2-40B4-BE49-F238E27FC236}">
                <a16:creationId xmlns:a16="http://schemas.microsoft.com/office/drawing/2014/main" id="{CD2A8B70-C0AA-EBFB-F769-7DEF314633AC}"/>
              </a:ext>
            </a:extLst>
          </p:cNvPr>
          <p:cNvSpPr/>
          <p:nvPr/>
        </p:nvSpPr>
        <p:spPr>
          <a:xfrm>
            <a:off x="7908713" y="-1419062"/>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13713578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par>
                          <p:cTn id="30" fill="hold">
                            <p:stCondLst>
                              <p:cond delay="500"/>
                            </p:stCondLst>
                            <p:childTnLst>
                              <p:par>
                                <p:cTn id="31" presetID="1" presetClass="exit" presetSubtype="0" fill="hold" nodeType="after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2"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5" name="Pixel 4">
            <a:extLst>
              <a:ext uri="{FF2B5EF4-FFF2-40B4-BE49-F238E27FC236}">
                <a16:creationId xmlns:a16="http://schemas.microsoft.com/office/drawing/2014/main" id="{7EC49873-44B2-3118-3313-277225D57D1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030557" y="2378609"/>
            <a:ext cx="4066622" cy="8623448"/>
          </a:xfrm>
          <a:prstGeom prst="rect">
            <a:avLst/>
          </a:prstGeom>
          <a:ln>
            <a:noFill/>
          </a:ln>
          <a:effectLst/>
        </p:spPr>
      </p:pic>
      <p:pic>
        <p:nvPicPr>
          <p:cNvPr id="4" name="图片 3" descr="图片包含 图表&#10;&#10;描述已自动生成">
            <a:extLst>
              <a:ext uri="{FF2B5EF4-FFF2-40B4-BE49-F238E27FC236}">
                <a16:creationId xmlns:a16="http://schemas.microsoft.com/office/drawing/2014/main" id="{D0314244-01F8-CDF5-F4C4-197C674B6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9308" y="2847412"/>
            <a:ext cx="3748225" cy="7912921"/>
          </a:xfrm>
          <a:prstGeom prst="rect">
            <a:avLst/>
          </a:prstGeom>
        </p:spPr>
      </p:pic>
      <p:pic>
        <p:nvPicPr>
          <p:cNvPr id="13" name="Pixel 4">
            <a:extLst>
              <a:ext uri="{FF2B5EF4-FFF2-40B4-BE49-F238E27FC236}">
                <a16:creationId xmlns:a16="http://schemas.microsoft.com/office/drawing/2014/main" id="{9D222070-0CCD-8C1A-2BC0-1991CD60D5A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30557" y="2378609"/>
            <a:ext cx="4066622" cy="8623450"/>
          </a:xfrm>
          <a:prstGeom prst="rect">
            <a:avLst/>
          </a:prstGeom>
          <a:ln>
            <a:noFill/>
          </a:ln>
          <a:effectLst/>
        </p:spPr>
      </p:pic>
      <p:pic>
        <p:nvPicPr>
          <p:cNvPr id="15" name="white">
            <a:extLst>
              <a:ext uri="{FF2B5EF4-FFF2-40B4-BE49-F238E27FC236}">
                <a16:creationId xmlns:a16="http://schemas.microsoft.com/office/drawing/2014/main" id="{990C5BBA-6A07-A1A2-68B0-FEFCAF3E151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79365" y="2847412"/>
            <a:ext cx="3748168" cy="7912799"/>
          </a:xfrm>
          <a:prstGeom prst="rect">
            <a:avLst/>
          </a:prstGeom>
        </p:spPr>
      </p:pic>
      <p:pic>
        <p:nvPicPr>
          <p:cNvPr id="17" name="p4a" descr="电子设备的屏幕&#10;&#10;描述已自动生成">
            <a:extLst>
              <a:ext uri="{FF2B5EF4-FFF2-40B4-BE49-F238E27FC236}">
                <a16:creationId xmlns:a16="http://schemas.microsoft.com/office/drawing/2014/main" id="{6BD1C743-88C9-74CE-C32E-0B39D476EA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0557" y="2378609"/>
            <a:ext cx="4066622" cy="8623448"/>
          </a:xfrm>
          <a:prstGeom prst="rect">
            <a:avLst/>
          </a:prstGeom>
        </p:spPr>
      </p:pic>
      <p:sp>
        <p:nvSpPr>
          <p:cNvPr id="19" name="After Universal GMS Doze: Switch">
            <a:extLst>
              <a:ext uri="{FF2B5EF4-FFF2-40B4-BE49-F238E27FC236}">
                <a16:creationId xmlns:a16="http://schemas.microsoft.com/office/drawing/2014/main" id="{24B8D731-CCAF-2FCA-9770-3A8087ED938F}"/>
              </a:ext>
            </a:extLst>
          </p:cNvPr>
          <p:cNvSpPr/>
          <p:nvPr/>
        </p:nvSpPr>
        <p:spPr>
          <a:xfrm>
            <a:off x="3115413" y="690743"/>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浅色双色面板</a:t>
            </a:r>
          </a:p>
        </p:txBody>
      </p:sp>
      <p:sp>
        <p:nvSpPr>
          <p:cNvPr id="20" name="After Switch Button: Shadow">
            <a:extLst>
              <a:ext uri="{FF2B5EF4-FFF2-40B4-BE49-F238E27FC236}">
                <a16:creationId xmlns:a16="http://schemas.microsoft.com/office/drawing/2014/main" id="{845EB3D9-2710-75DE-8CD2-14F3DD9EA7C5}"/>
              </a:ext>
            </a:extLst>
          </p:cNvPr>
          <p:cNvSpPr/>
          <p:nvPr/>
        </p:nvSpPr>
        <p:spPr>
          <a:xfrm>
            <a:off x="7626188" y="877815"/>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After Switch Framework">
            <a:extLst>
              <a:ext uri="{FF2B5EF4-FFF2-40B4-BE49-F238E27FC236}">
                <a16:creationId xmlns:a16="http://schemas.microsoft.com/office/drawing/2014/main" id="{FC9BB485-591D-5544-80DD-0BAC61D20CBB}"/>
              </a:ext>
            </a:extLst>
          </p:cNvPr>
          <p:cNvSpPr/>
          <p:nvPr/>
        </p:nvSpPr>
        <p:spPr>
          <a:xfrm>
            <a:off x="7720831" y="981424"/>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Universal GMS Doze: Switch">
            <a:extLst>
              <a:ext uri="{FF2B5EF4-FFF2-40B4-BE49-F238E27FC236}">
                <a16:creationId xmlns:a16="http://schemas.microsoft.com/office/drawing/2014/main" id="{56FAEEC1-4C3B-A9D7-D563-14E157C0EAB8}"/>
              </a:ext>
            </a:extLst>
          </p:cNvPr>
          <p:cNvSpPr>
            <a:spLocks/>
          </p:cNvSpPr>
          <p:nvPr/>
        </p:nvSpPr>
        <p:spPr>
          <a:xfrm>
            <a:off x="3115413" y="688941"/>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浅色双色面板</a:t>
            </a:r>
          </a:p>
        </p:txBody>
      </p:sp>
      <p:sp>
        <p:nvSpPr>
          <p:cNvPr id="23" name="Switch Framework">
            <a:extLst>
              <a:ext uri="{FF2B5EF4-FFF2-40B4-BE49-F238E27FC236}">
                <a16:creationId xmlns:a16="http://schemas.microsoft.com/office/drawing/2014/main" id="{B2EFB0B0-2C01-A494-6601-61B0B312ACF7}"/>
              </a:ext>
            </a:extLst>
          </p:cNvPr>
          <p:cNvSpPr/>
          <p:nvPr/>
        </p:nvSpPr>
        <p:spPr>
          <a:xfrm>
            <a:off x="7720831" y="979622"/>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After Switch Button">
            <a:extLst>
              <a:ext uri="{FF2B5EF4-FFF2-40B4-BE49-F238E27FC236}">
                <a16:creationId xmlns:a16="http://schemas.microsoft.com/office/drawing/2014/main" id="{B7D62502-6ADE-4FC3-A09C-C3ACF3ADB2F5}"/>
              </a:ext>
            </a:extLst>
          </p:cNvPr>
          <p:cNvSpPr/>
          <p:nvPr/>
        </p:nvSpPr>
        <p:spPr>
          <a:xfrm>
            <a:off x="7780306" y="1034967"/>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Switch Button">
            <a:extLst>
              <a:ext uri="{FF2B5EF4-FFF2-40B4-BE49-F238E27FC236}">
                <a16:creationId xmlns:a16="http://schemas.microsoft.com/office/drawing/2014/main" id="{4AD9CA7A-A184-EC07-DCCF-FAF43CDD8214}"/>
              </a:ext>
            </a:extLst>
          </p:cNvPr>
          <p:cNvSpPr/>
          <p:nvPr/>
        </p:nvSpPr>
        <p:spPr>
          <a:xfrm>
            <a:off x="7778727" y="1033165"/>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40237931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1"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
                                        <p:tgtEl>
                                          <p:spTgt spid="20"/>
                                        </p:tgtEl>
                                      </p:cBhvr>
                                    </p:animEffect>
                                  </p:childTnLst>
                                </p:cTn>
                              </p:par>
                              <p:par>
                                <p:cTn id="16" presetID="10" presetClass="exit" presetSubtype="0" fill="hold" grpId="0" nodeType="withEffect">
                                  <p:stCondLst>
                                    <p:cond delay="0"/>
                                  </p:stCondLst>
                                  <p:childTnLst>
                                    <p:animEffect transition="out" filter="fade">
                                      <p:cBhvr>
                                        <p:cTn id="17" dur="350"/>
                                        <p:tgtEl>
                                          <p:spTgt spid="22"/>
                                        </p:tgtEl>
                                      </p:cBhvr>
                                    </p:animEffect>
                                    <p:set>
                                      <p:cBhvr>
                                        <p:cTn id="18" dur="1" fill="hold">
                                          <p:stCondLst>
                                            <p:cond delay="349"/>
                                          </p:stCondLst>
                                        </p:cTn>
                                        <p:tgtEl>
                                          <p:spTgt spid="22"/>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350"/>
                                        <p:tgtEl>
                                          <p:spTgt spid="23"/>
                                        </p:tgtEl>
                                      </p:cBhvr>
                                    </p:animEffect>
                                    <p:set>
                                      <p:cBhvr>
                                        <p:cTn id="21" dur="1" fill="hold">
                                          <p:stCondLst>
                                            <p:cond delay="349"/>
                                          </p:stCondLst>
                                        </p:cTn>
                                        <p:tgtEl>
                                          <p:spTgt spid="23"/>
                                        </p:tgtEl>
                                        <p:attrNameLst>
                                          <p:attrName>style.visibility</p:attrName>
                                        </p:attrNameLst>
                                      </p:cBhvr>
                                      <p:to>
                                        <p:strVal val="hidden"/>
                                      </p:to>
                                    </p:set>
                                  </p:childTnLst>
                                </p:cTn>
                              </p:par>
                              <p:par>
                                <p:cTn id="22" presetID="1" presetClass="exit"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hidden"/>
                                      </p:to>
                                    </p:set>
                                  </p:childTnLst>
                                </p:cTn>
                              </p:par>
                            </p:childTnLst>
                          </p:cTn>
                        </p:par>
                        <p:par>
                          <p:cTn id="24" fill="hold">
                            <p:stCondLst>
                              <p:cond delay="350"/>
                            </p:stCondLst>
                            <p:childTnLst>
                              <p:par>
                                <p:cTn id="25" presetID="10" presetClass="entr" presetSubtype="0" fill="hold"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42" presetClass="path" presetSubtype="0" accel="50000" decel="50000" fill="hold" grpId="0" nodeType="withEffect">
                                  <p:stCondLst>
                                    <p:cond delay="0"/>
                                  </p:stCondLst>
                                  <p:childTnLst>
                                    <p:animMotion origin="layout" path="M -1.66667E-6 2.96296E-6 L 0.03985 -0.00023 " pathEditMode="relative" rAng="0" ptsTypes="AA">
                                      <p:cBhvr>
                                        <p:cTn id="29" dur="350" fill="hold"/>
                                        <p:tgtEl>
                                          <p:spTgt spid="24"/>
                                        </p:tgtEl>
                                        <p:attrNameLst>
                                          <p:attrName>ppt_x</p:attrName>
                                          <p:attrName>ppt_y</p:attrName>
                                        </p:attrNameLst>
                                      </p:cBhvr>
                                      <p:rCtr x="1992" y="-23"/>
                                    </p:animMotion>
                                  </p:childTnLst>
                                </p:cTn>
                              </p:par>
                              <p:par>
                                <p:cTn id="30" presetID="42" presetClass="path" presetSubtype="0" accel="50000" decel="50000" fill="hold" grpId="0" nodeType="withEffect">
                                  <p:stCondLst>
                                    <p:cond delay="0"/>
                                  </p:stCondLst>
                                  <p:childTnLst>
                                    <p:animMotion origin="layout" path="M -1.875E-6 2.96296E-6 L 0.03985 -0.00023 " pathEditMode="relative" rAng="0" ptsTypes="AA">
                                      <p:cBhvr>
                                        <p:cTn id="31" dur="350" fill="hold"/>
                                        <p:tgtEl>
                                          <p:spTgt spid="20"/>
                                        </p:tgtEl>
                                        <p:attrNameLst>
                                          <p:attrName>ppt_x</p:attrName>
                                          <p:attrName>ppt_y</p:attrName>
                                        </p:attrNameLst>
                                      </p:cBhvr>
                                      <p:rCtr x="1992" y="-23"/>
                                    </p:animMotion>
                                  </p:childTnLst>
                                </p:cTn>
                              </p:par>
                              <p:par>
                                <p:cTn id="32" presetID="10" presetClass="exit" presetSubtype="0" fill="hold" grpId="2" nodeType="withEffect">
                                  <p:stCondLst>
                                    <p:cond delay="0"/>
                                  </p:stCondLst>
                                  <p:childTnLst>
                                    <p:animEffect transition="out" filter="fade">
                                      <p:cBhvr>
                                        <p:cTn id="33" dur="500"/>
                                        <p:tgtEl>
                                          <p:spTgt spid="20"/>
                                        </p:tgtEl>
                                      </p:cBhvr>
                                    </p:animEffect>
                                    <p:set>
                                      <p:cBhvr>
                                        <p:cTn id="34"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2" grpId="0" animBg="1"/>
      <p:bldP spid="23" grpId="0" animBg="1"/>
      <p:bldP spid="24"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8" name="After Universal GMS Doze: Switch">
            <a:extLst>
              <a:ext uri="{FF2B5EF4-FFF2-40B4-BE49-F238E27FC236}">
                <a16:creationId xmlns:a16="http://schemas.microsoft.com/office/drawing/2014/main" id="{0B4809A2-54A6-A0D0-23C3-007347580179}"/>
              </a:ext>
            </a:extLst>
          </p:cNvPr>
          <p:cNvSpPr/>
          <p:nvPr/>
        </p:nvSpPr>
        <p:spPr>
          <a:xfrm>
            <a:off x="3115413" y="690743"/>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点击磁贴震动</a:t>
            </a:r>
          </a:p>
        </p:txBody>
      </p:sp>
      <p:sp>
        <p:nvSpPr>
          <p:cNvPr id="19" name="After Switch Button: Shadow">
            <a:extLst>
              <a:ext uri="{FF2B5EF4-FFF2-40B4-BE49-F238E27FC236}">
                <a16:creationId xmlns:a16="http://schemas.microsoft.com/office/drawing/2014/main" id="{F00B0267-9DE3-B509-2D42-6824DFAEA1EA}"/>
              </a:ext>
            </a:extLst>
          </p:cNvPr>
          <p:cNvSpPr/>
          <p:nvPr/>
        </p:nvSpPr>
        <p:spPr>
          <a:xfrm>
            <a:off x="7626188" y="877815"/>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1BA03F6B-CE81-4E8D-9857-9F6C940CC9A6}"/>
              </a:ext>
            </a:extLst>
          </p:cNvPr>
          <p:cNvSpPr/>
          <p:nvPr/>
        </p:nvSpPr>
        <p:spPr>
          <a:xfrm>
            <a:off x="7720831" y="981424"/>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Universal GMS Doze: Switch">
            <a:extLst>
              <a:ext uri="{FF2B5EF4-FFF2-40B4-BE49-F238E27FC236}">
                <a16:creationId xmlns:a16="http://schemas.microsoft.com/office/drawing/2014/main" id="{0B122D85-3BE5-5E30-FAF2-3C9DA2644284}"/>
              </a:ext>
            </a:extLst>
          </p:cNvPr>
          <p:cNvSpPr>
            <a:spLocks/>
          </p:cNvSpPr>
          <p:nvPr/>
        </p:nvSpPr>
        <p:spPr>
          <a:xfrm>
            <a:off x="3115413" y="688941"/>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点击磁贴震动</a:t>
            </a:r>
          </a:p>
        </p:txBody>
      </p:sp>
      <p:sp>
        <p:nvSpPr>
          <p:cNvPr id="22" name="Switch Framework">
            <a:extLst>
              <a:ext uri="{FF2B5EF4-FFF2-40B4-BE49-F238E27FC236}">
                <a16:creationId xmlns:a16="http://schemas.microsoft.com/office/drawing/2014/main" id="{8DC0F24B-DA52-96DE-B2D8-30F535E1F3A7}"/>
              </a:ext>
            </a:extLst>
          </p:cNvPr>
          <p:cNvSpPr/>
          <p:nvPr/>
        </p:nvSpPr>
        <p:spPr>
          <a:xfrm>
            <a:off x="7720831" y="979622"/>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After Switch Button">
            <a:extLst>
              <a:ext uri="{FF2B5EF4-FFF2-40B4-BE49-F238E27FC236}">
                <a16:creationId xmlns:a16="http://schemas.microsoft.com/office/drawing/2014/main" id="{E222F7AA-C795-3BD9-CFB4-5A380CB64467}"/>
              </a:ext>
            </a:extLst>
          </p:cNvPr>
          <p:cNvSpPr/>
          <p:nvPr/>
        </p:nvSpPr>
        <p:spPr>
          <a:xfrm>
            <a:off x="7780306" y="1034967"/>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Switch Button">
            <a:extLst>
              <a:ext uri="{FF2B5EF4-FFF2-40B4-BE49-F238E27FC236}">
                <a16:creationId xmlns:a16="http://schemas.microsoft.com/office/drawing/2014/main" id="{435E35FF-B4A1-0262-1AEA-4D2C2A737F84}"/>
              </a:ext>
            </a:extLst>
          </p:cNvPr>
          <p:cNvSpPr/>
          <p:nvPr/>
        </p:nvSpPr>
        <p:spPr>
          <a:xfrm>
            <a:off x="7778727" y="1033165"/>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3" name="white">
            <a:extLst>
              <a:ext uri="{FF2B5EF4-FFF2-40B4-BE49-F238E27FC236}">
                <a16:creationId xmlns:a16="http://schemas.microsoft.com/office/drawing/2014/main" id="{2A461544-1919-23BE-5FEA-7298C166FCF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79365" y="2847412"/>
            <a:ext cx="3748168" cy="7912799"/>
          </a:xfrm>
          <a:prstGeom prst="rect">
            <a:avLst/>
          </a:prstGeom>
        </p:spPr>
      </p:pic>
      <p:pic>
        <p:nvPicPr>
          <p:cNvPr id="3" name="图片 2">
            <a:extLst>
              <a:ext uri="{FF2B5EF4-FFF2-40B4-BE49-F238E27FC236}">
                <a16:creationId xmlns:a16="http://schemas.microsoft.com/office/drawing/2014/main" id="{53520439-6A1E-6E16-6A66-F7BF0AB864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9365" y="2847412"/>
            <a:ext cx="3748168" cy="7912800"/>
          </a:xfrm>
          <a:prstGeom prst="rect">
            <a:avLst/>
          </a:prstGeom>
        </p:spPr>
      </p:pic>
      <p:pic>
        <p:nvPicPr>
          <p:cNvPr id="5" name="图片 4">
            <a:extLst>
              <a:ext uri="{FF2B5EF4-FFF2-40B4-BE49-F238E27FC236}">
                <a16:creationId xmlns:a16="http://schemas.microsoft.com/office/drawing/2014/main" id="{DF1D9333-D49F-79BC-1B5A-4709D3A44E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9365" y="2847411"/>
            <a:ext cx="3748168" cy="7912800"/>
          </a:xfrm>
          <a:prstGeom prst="rect">
            <a:avLst/>
          </a:prstGeom>
        </p:spPr>
      </p:pic>
      <p:pic>
        <p:nvPicPr>
          <p:cNvPr id="35" name="p4a" descr="电子设备的屏幕&#10;&#10;描述已自动生成">
            <a:extLst>
              <a:ext uri="{FF2B5EF4-FFF2-40B4-BE49-F238E27FC236}">
                <a16:creationId xmlns:a16="http://schemas.microsoft.com/office/drawing/2014/main" id="{B222F78E-28DD-850B-CE65-DB5ADEF25E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0557" y="2378609"/>
            <a:ext cx="4066622" cy="8623448"/>
          </a:xfrm>
          <a:prstGeom prst="rect">
            <a:avLst/>
          </a:prstGeom>
        </p:spPr>
      </p:pic>
    </p:spTree>
    <p:custDataLst>
      <p:tags r:id="rId1"/>
    </p:custDataLst>
    <p:extLst>
      <p:ext uri="{BB962C8B-B14F-4D97-AF65-F5344CB8AC3E}">
        <p14:creationId xmlns:p14="http://schemas.microsoft.com/office/powerpoint/2010/main" val="14737464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
                                        <p:tgtEl>
                                          <p:spTgt spid="19"/>
                                        </p:tgtEl>
                                      </p:cBhvr>
                                    </p:animEffect>
                                  </p:childTnLst>
                                </p:cTn>
                              </p:par>
                              <p:par>
                                <p:cTn id="8" presetID="10" presetClass="exit" presetSubtype="0" fill="hold" grpId="0" nodeType="withEffect">
                                  <p:stCondLst>
                                    <p:cond delay="0"/>
                                  </p:stCondLst>
                                  <p:childTnLst>
                                    <p:animEffect transition="out" filter="fade">
                                      <p:cBhvr>
                                        <p:cTn id="9" dur="350"/>
                                        <p:tgtEl>
                                          <p:spTgt spid="21"/>
                                        </p:tgtEl>
                                      </p:cBhvr>
                                    </p:animEffect>
                                    <p:set>
                                      <p:cBhvr>
                                        <p:cTn id="10" dur="1" fill="hold">
                                          <p:stCondLst>
                                            <p:cond delay="349"/>
                                          </p:stCondLst>
                                        </p:cTn>
                                        <p:tgtEl>
                                          <p:spTgt spid="2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350"/>
                                        <p:tgtEl>
                                          <p:spTgt spid="22"/>
                                        </p:tgtEl>
                                      </p:cBhvr>
                                    </p:animEffect>
                                    <p:set>
                                      <p:cBhvr>
                                        <p:cTn id="13" dur="1" fill="hold">
                                          <p:stCondLst>
                                            <p:cond delay="349"/>
                                          </p:stCondLst>
                                        </p:cTn>
                                        <p:tgtEl>
                                          <p:spTgt spid="22"/>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hidden"/>
                                      </p:to>
                                    </p:set>
                                  </p:childTnLst>
                                </p:cTn>
                              </p:par>
                              <p:par>
                                <p:cTn id="16" presetID="42" presetClass="path" presetSubtype="0" accel="50000" decel="50000" fill="hold" grpId="0" nodeType="withEffect">
                                  <p:stCondLst>
                                    <p:cond delay="0"/>
                                  </p:stCondLst>
                                  <p:childTnLst>
                                    <p:animMotion origin="layout" path="M -1.66667E-6 2.96296E-6 L 0.03985 -0.00023 " pathEditMode="relative" rAng="0" ptsTypes="AA">
                                      <p:cBhvr>
                                        <p:cTn id="17" dur="350" fill="hold"/>
                                        <p:tgtEl>
                                          <p:spTgt spid="23"/>
                                        </p:tgtEl>
                                        <p:attrNameLst>
                                          <p:attrName>ppt_x</p:attrName>
                                          <p:attrName>ppt_y</p:attrName>
                                        </p:attrNameLst>
                                      </p:cBhvr>
                                      <p:rCtr x="1992" y="-23"/>
                                    </p:animMotion>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32" presetClass="emph" presetSubtype="0" fill="hold" nodeType="withEffect">
                                  <p:stCondLst>
                                    <p:cond delay="200"/>
                                  </p:stCondLst>
                                  <p:childTnLst>
                                    <p:animRot by="120000">
                                      <p:cBhvr>
                                        <p:cTn id="22" dur="15" fill="hold">
                                          <p:stCondLst>
                                            <p:cond delay="0"/>
                                          </p:stCondLst>
                                        </p:cTn>
                                        <p:tgtEl>
                                          <p:spTgt spid="3"/>
                                        </p:tgtEl>
                                        <p:attrNameLst>
                                          <p:attrName>r</p:attrName>
                                        </p:attrNameLst>
                                      </p:cBhvr>
                                    </p:animRot>
                                    <p:animRot by="-240000">
                                      <p:cBhvr>
                                        <p:cTn id="23" dur="30" fill="hold">
                                          <p:stCondLst>
                                            <p:cond delay="30"/>
                                          </p:stCondLst>
                                        </p:cTn>
                                        <p:tgtEl>
                                          <p:spTgt spid="3"/>
                                        </p:tgtEl>
                                        <p:attrNameLst>
                                          <p:attrName>r</p:attrName>
                                        </p:attrNameLst>
                                      </p:cBhvr>
                                    </p:animRot>
                                    <p:animRot by="240000">
                                      <p:cBhvr>
                                        <p:cTn id="24" dur="30" fill="hold">
                                          <p:stCondLst>
                                            <p:cond delay="60"/>
                                          </p:stCondLst>
                                        </p:cTn>
                                        <p:tgtEl>
                                          <p:spTgt spid="3"/>
                                        </p:tgtEl>
                                        <p:attrNameLst>
                                          <p:attrName>r</p:attrName>
                                        </p:attrNameLst>
                                      </p:cBhvr>
                                    </p:animRot>
                                    <p:animRot by="-240000">
                                      <p:cBhvr>
                                        <p:cTn id="25" dur="30" fill="hold">
                                          <p:stCondLst>
                                            <p:cond delay="90"/>
                                          </p:stCondLst>
                                        </p:cTn>
                                        <p:tgtEl>
                                          <p:spTgt spid="3"/>
                                        </p:tgtEl>
                                        <p:attrNameLst>
                                          <p:attrName>r</p:attrName>
                                        </p:attrNameLst>
                                      </p:cBhvr>
                                    </p:animRot>
                                    <p:animRot by="120000">
                                      <p:cBhvr>
                                        <p:cTn id="26" dur="30" fill="hold">
                                          <p:stCondLst>
                                            <p:cond delay="120"/>
                                          </p:stCondLst>
                                        </p:cTn>
                                        <p:tgtEl>
                                          <p:spTgt spid="3"/>
                                        </p:tgtEl>
                                        <p:attrNameLst>
                                          <p:attrName>r</p:attrName>
                                        </p:attrNameLst>
                                      </p:cBhvr>
                                    </p:animRot>
                                  </p:childTnLst>
                                </p:cTn>
                              </p:par>
                              <p:par>
                                <p:cTn id="27" presetID="32" presetClass="emph" presetSubtype="0" fill="hold" nodeType="withEffect">
                                  <p:stCondLst>
                                    <p:cond delay="200"/>
                                  </p:stCondLst>
                                  <p:childTnLst>
                                    <p:animRot by="120000">
                                      <p:cBhvr>
                                        <p:cTn id="28" dur="15" fill="hold">
                                          <p:stCondLst>
                                            <p:cond delay="0"/>
                                          </p:stCondLst>
                                        </p:cTn>
                                        <p:tgtEl>
                                          <p:spTgt spid="35"/>
                                        </p:tgtEl>
                                        <p:attrNameLst>
                                          <p:attrName>r</p:attrName>
                                        </p:attrNameLst>
                                      </p:cBhvr>
                                    </p:animRot>
                                    <p:animRot by="-240000">
                                      <p:cBhvr>
                                        <p:cTn id="29" dur="30" fill="hold">
                                          <p:stCondLst>
                                            <p:cond delay="30"/>
                                          </p:stCondLst>
                                        </p:cTn>
                                        <p:tgtEl>
                                          <p:spTgt spid="35"/>
                                        </p:tgtEl>
                                        <p:attrNameLst>
                                          <p:attrName>r</p:attrName>
                                        </p:attrNameLst>
                                      </p:cBhvr>
                                    </p:animRot>
                                    <p:animRot by="240000">
                                      <p:cBhvr>
                                        <p:cTn id="30" dur="30" fill="hold">
                                          <p:stCondLst>
                                            <p:cond delay="60"/>
                                          </p:stCondLst>
                                        </p:cTn>
                                        <p:tgtEl>
                                          <p:spTgt spid="35"/>
                                        </p:tgtEl>
                                        <p:attrNameLst>
                                          <p:attrName>r</p:attrName>
                                        </p:attrNameLst>
                                      </p:cBhvr>
                                    </p:animRot>
                                    <p:animRot by="-240000">
                                      <p:cBhvr>
                                        <p:cTn id="31" dur="30" fill="hold">
                                          <p:stCondLst>
                                            <p:cond delay="90"/>
                                          </p:stCondLst>
                                        </p:cTn>
                                        <p:tgtEl>
                                          <p:spTgt spid="35"/>
                                        </p:tgtEl>
                                        <p:attrNameLst>
                                          <p:attrName>r</p:attrName>
                                        </p:attrNameLst>
                                      </p:cBhvr>
                                    </p:animRot>
                                    <p:animRot by="120000">
                                      <p:cBhvr>
                                        <p:cTn id="32" dur="30" fill="hold">
                                          <p:stCondLst>
                                            <p:cond delay="120"/>
                                          </p:stCondLst>
                                        </p:cTn>
                                        <p:tgtEl>
                                          <p:spTgt spid="35"/>
                                        </p:tgtEl>
                                        <p:attrNameLst>
                                          <p:attrName>r</p:attrName>
                                        </p:attrNameLst>
                                      </p:cBhvr>
                                    </p:animRot>
                                  </p:childTnLst>
                                </p:cTn>
                              </p:par>
                              <p:par>
                                <p:cTn id="33" presetID="42" presetClass="path" presetSubtype="0" accel="50000" decel="50000" fill="hold" grpId="0" nodeType="withEffect">
                                  <p:stCondLst>
                                    <p:cond delay="0"/>
                                  </p:stCondLst>
                                  <p:childTnLst>
                                    <p:animMotion origin="layout" path="M -1.875E-6 2.96296E-6 L 0.03985 -0.00023 " pathEditMode="relative" rAng="0" ptsTypes="AA">
                                      <p:cBhvr>
                                        <p:cTn id="34" dur="350" fill="hold"/>
                                        <p:tgtEl>
                                          <p:spTgt spid="19"/>
                                        </p:tgtEl>
                                        <p:attrNameLst>
                                          <p:attrName>ppt_x</p:attrName>
                                          <p:attrName>ppt_y</p:attrName>
                                        </p:attrNameLst>
                                      </p:cBhvr>
                                      <p:rCtr x="1992" y="-23"/>
                                    </p:animMotion>
                                  </p:childTnLst>
                                </p:cTn>
                              </p:par>
                              <p:par>
                                <p:cTn id="35" presetID="10" presetClass="exit" presetSubtype="0" fill="hold" grpId="2" nodeType="withEffect">
                                  <p:stCondLst>
                                    <p:cond delay="0"/>
                                  </p:stCondLst>
                                  <p:childTnLst>
                                    <p:animEffect transition="out" filter="fade">
                                      <p:cBhvr>
                                        <p:cTn id="36" dur="500"/>
                                        <p:tgtEl>
                                          <p:spTgt spid="19"/>
                                        </p:tgtEl>
                                      </p:cBhvr>
                                    </p:animEffect>
                                    <p:set>
                                      <p:cBhvr>
                                        <p:cTn id="37" dur="1" fill="hold">
                                          <p:stCondLst>
                                            <p:cond delay="499"/>
                                          </p:stCondLst>
                                        </p:cTn>
                                        <p:tgtEl>
                                          <p:spTgt spid="1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32" presetClass="emph" presetSubtype="0" fill="hold" nodeType="withEffect">
                                  <p:stCondLst>
                                    <p:cond delay="200"/>
                                  </p:stCondLst>
                                  <p:childTnLst>
                                    <p:animRot by="120000">
                                      <p:cBhvr>
                                        <p:cTn id="44" dur="15" fill="hold">
                                          <p:stCondLst>
                                            <p:cond delay="0"/>
                                          </p:stCondLst>
                                        </p:cTn>
                                        <p:tgtEl>
                                          <p:spTgt spid="3"/>
                                        </p:tgtEl>
                                        <p:attrNameLst>
                                          <p:attrName>r</p:attrName>
                                        </p:attrNameLst>
                                      </p:cBhvr>
                                    </p:animRot>
                                    <p:animRot by="-240000">
                                      <p:cBhvr>
                                        <p:cTn id="45" dur="30" fill="hold">
                                          <p:stCondLst>
                                            <p:cond delay="30"/>
                                          </p:stCondLst>
                                        </p:cTn>
                                        <p:tgtEl>
                                          <p:spTgt spid="3"/>
                                        </p:tgtEl>
                                        <p:attrNameLst>
                                          <p:attrName>r</p:attrName>
                                        </p:attrNameLst>
                                      </p:cBhvr>
                                    </p:animRot>
                                    <p:animRot by="240000">
                                      <p:cBhvr>
                                        <p:cTn id="46" dur="30" fill="hold">
                                          <p:stCondLst>
                                            <p:cond delay="60"/>
                                          </p:stCondLst>
                                        </p:cTn>
                                        <p:tgtEl>
                                          <p:spTgt spid="3"/>
                                        </p:tgtEl>
                                        <p:attrNameLst>
                                          <p:attrName>r</p:attrName>
                                        </p:attrNameLst>
                                      </p:cBhvr>
                                    </p:animRot>
                                    <p:animRot by="-240000">
                                      <p:cBhvr>
                                        <p:cTn id="47" dur="30" fill="hold">
                                          <p:stCondLst>
                                            <p:cond delay="90"/>
                                          </p:stCondLst>
                                        </p:cTn>
                                        <p:tgtEl>
                                          <p:spTgt spid="3"/>
                                        </p:tgtEl>
                                        <p:attrNameLst>
                                          <p:attrName>r</p:attrName>
                                        </p:attrNameLst>
                                      </p:cBhvr>
                                    </p:animRot>
                                    <p:animRot by="120000">
                                      <p:cBhvr>
                                        <p:cTn id="48" dur="30" fill="hold">
                                          <p:stCondLst>
                                            <p:cond delay="120"/>
                                          </p:stCondLst>
                                        </p:cTn>
                                        <p:tgtEl>
                                          <p:spTgt spid="3"/>
                                        </p:tgtEl>
                                        <p:attrNameLst>
                                          <p:attrName>r</p:attrName>
                                        </p:attrNameLst>
                                      </p:cBhvr>
                                    </p:animRot>
                                  </p:childTnLst>
                                </p:cTn>
                              </p:par>
                              <p:par>
                                <p:cTn id="49" presetID="32" presetClass="emph" presetSubtype="0" fill="hold" nodeType="withEffect">
                                  <p:stCondLst>
                                    <p:cond delay="200"/>
                                  </p:stCondLst>
                                  <p:childTnLst>
                                    <p:animRot by="120000">
                                      <p:cBhvr>
                                        <p:cTn id="50" dur="15" fill="hold">
                                          <p:stCondLst>
                                            <p:cond delay="0"/>
                                          </p:stCondLst>
                                        </p:cTn>
                                        <p:tgtEl>
                                          <p:spTgt spid="35"/>
                                        </p:tgtEl>
                                        <p:attrNameLst>
                                          <p:attrName>r</p:attrName>
                                        </p:attrNameLst>
                                      </p:cBhvr>
                                    </p:animRot>
                                    <p:animRot by="-240000">
                                      <p:cBhvr>
                                        <p:cTn id="51" dur="30" fill="hold">
                                          <p:stCondLst>
                                            <p:cond delay="30"/>
                                          </p:stCondLst>
                                        </p:cTn>
                                        <p:tgtEl>
                                          <p:spTgt spid="35"/>
                                        </p:tgtEl>
                                        <p:attrNameLst>
                                          <p:attrName>r</p:attrName>
                                        </p:attrNameLst>
                                      </p:cBhvr>
                                    </p:animRot>
                                    <p:animRot by="240000">
                                      <p:cBhvr>
                                        <p:cTn id="52" dur="30" fill="hold">
                                          <p:stCondLst>
                                            <p:cond delay="60"/>
                                          </p:stCondLst>
                                        </p:cTn>
                                        <p:tgtEl>
                                          <p:spTgt spid="35"/>
                                        </p:tgtEl>
                                        <p:attrNameLst>
                                          <p:attrName>r</p:attrName>
                                        </p:attrNameLst>
                                      </p:cBhvr>
                                    </p:animRot>
                                    <p:animRot by="-240000">
                                      <p:cBhvr>
                                        <p:cTn id="53" dur="30" fill="hold">
                                          <p:stCondLst>
                                            <p:cond delay="90"/>
                                          </p:stCondLst>
                                        </p:cTn>
                                        <p:tgtEl>
                                          <p:spTgt spid="35"/>
                                        </p:tgtEl>
                                        <p:attrNameLst>
                                          <p:attrName>r</p:attrName>
                                        </p:attrNameLst>
                                      </p:cBhvr>
                                    </p:animRot>
                                    <p:animRot by="120000">
                                      <p:cBhvr>
                                        <p:cTn id="54" dur="30" fill="hold">
                                          <p:stCondLst>
                                            <p:cond delay="120"/>
                                          </p:stCondLst>
                                        </p:cTn>
                                        <p:tgtEl>
                                          <p:spTgt spid="35"/>
                                        </p:tgtEl>
                                        <p:attrNameLst>
                                          <p:attrName>r</p:attrName>
                                        </p:attrNameLst>
                                      </p:cBhvr>
                                    </p:animRot>
                                  </p:childTnLst>
                                </p:cTn>
                              </p:par>
                            </p:childTnLst>
                          </p:cTn>
                        </p:par>
                        <p:par>
                          <p:cTn id="55" fill="hold">
                            <p:stCondLst>
                              <p:cond delay="500"/>
                            </p:stCondLst>
                            <p:childTnLst>
                              <p:par>
                                <p:cTn id="56" presetID="1" presetClass="exit" presetSubtype="0" fill="hold" nodeType="afterEffect">
                                  <p:stCondLst>
                                    <p:cond delay="0"/>
                                  </p:stCondLst>
                                  <p:childTnLst>
                                    <p:set>
                                      <p:cBhvr>
                                        <p:cTn id="57" dur="1" fill="hold">
                                          <p:stCondLst>
                                            <p:cond delay="0"/>
                                          </p:stCondLst>
                                        </p:cTn>
                                        <p:tgtEl>
                                          <p:spTgt spid="3"/>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5"/>
                                        </p:tgtEl>
                                      </p:cBhvr>
                                    </p:animEffect>
                                    <p:set>
                                      <p:cBhvr>
                                        <p:cTn id="6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1" grpId="0" animBg="1"/>
      <p:bldP spid="22" grpId="0" animBg="1"/>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5" name="white">
            <a:extLst>
              <a:ext uri="{FF2B5EF4-FFF2-40B4-BE49-F238E27FC236}">
                <a16:creationId xmlns:a16="http://schemas.microsoft.com/office/drawing/2014/main" id="{8431DAF8-14B1-5ACC-DEEF-0010B1C3F1C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8165" y="1895869"/>
            <a:ext cx="2667813" cy="5632049"/>
          </a:xfrm>
          <a:prstGeom prst="rect">
            <a:avLst/>
          </a:prstGeom>
        </p:spPr>
      </p:pic>
      <p:pic>
        <p:nvPicPr>
          <p:cNvPr id="3" name="图片 2" descr="图形用户界面, 应用程序&#10;&#10;中度可信度描述已自动生成">
            <a:extLst>
              <a:ext uri="{FF2B5EF4-FFF2-40B4-BE49-F238E27FC236}">
                <a16:creationId xmlns:a16="http://schemas.microsoft.com/office/drawing/2014/main" id="{89B17517-1164-17A0-37B2-194A787318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165" y="1895869"/>
            <a:ext cx="2667813" cy="5632049"/>
          </a:xfrm>
          <a:prstGeom prst="rect">
            <a:avLst/>
          </a:prstGeom>
        </p:spPr>
      </p:pic>
      <p:pic>
        <p:nvPicPr>
          <p:cNvPr id="6" name="图片 5" descr="手机屏幕截图&#10;&#10;描述已自动生成">
            <a:extLst>
              <a:ext uri="{FF2B5EF4-FFF2-40B4-BE49-F238E27FC236}">
                <a16:creationId xmlns:a16="http://schemas.microsoft.com/office/drawing/2014/main" id="{FE5C824F-50A7-9D4A-2D5E-D040DCA1AA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18164" y="1895868"/>
            <a:ext cx="2667813" cy="5632050"/>
          </a:xfrm>
          <a:prstGeom prst="rect">
            <a:avLst/>
          </a:prstGeom>
        </p:spPr>
      </p:pic>
      <p:pic>
        <p:nvPicPr>
          <p:cNvPr id="14" name="p4a" descr="电子设备的屏幕&#10;&#10;描述已自动生成">
            <a:extLst>
              <a:ext uri="{FF2B5EF4-FFF2-40B4-BE49-F238E27FC236}">
                <a16:creationId xmlns:a16="http://schemas.microsoft.com/office/drawing/2014/main" id="{D22EF619-995F-72C0-F435-EEE7FAC28F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2249" y="1562192"/>
            <a:ext cx="2894477" cy="6137864"/>
          </a:xfrm>
          <a:prstGeom prst="rect">
            <a:avLst/>
          </a:prstGeom>
        </p:spPr>
      </p:pic>
      <p:sp>
        <p:nvSpPr>
          <p:cNvPr id="26" name="After Universal GMS Doze: Switch">
            <a:extLst>
              <a:ext uri="{FF2B5EF4-FFF2-40B4-BE49-F238E27FC236}">
                <a16:creationId xmlns:a16="http://schemas.microsoft.com/office/drawing/2014/main" id="{9E6816B2-74DB-4472-10E9-B31CAF7255E6}"/>
              </a:ext>
            </a:extLst>
          </p:cNvPr>
          <p:cNvSpPr/>
          <p:nvPr/>
        </p:nvSpPr>
        <p:spPr>
          <a:xfrm>
            <a:off x="3151925" y="-3587536"/>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点击磁贴震动</a:t>
            </a:r>
          </a:p>
        </p:txBody>
      </p:sp>
      <p:sp>
        <p:nvSpPr>
          <p:cNvPr id="27" name="After Switch Button: Shadow">
            <a:extLst>
              <a:ext uri="{FF2B5EF4-FFF2-40B4-BE49-F238E27FC236}">
                <a16:creationId xmlns:a16="http://schemas.microsoft.com/office/drawing/2014/main" id="{B8E61B90-AA7E-99A4-2CEC-F8479C3CA671}"/>
              </a:ext>
            </a:extLst>
          </p:cNvPr>
          <p:cNvSpPr/>
          <p:nvPr/>
        </p:nvSpPr>
        <p:spPr>
          <a:xfrm>
            <a:off x="7662700" y="-340046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After Switch Framework">
            <a:extLst>
              <a:ext uri="{FF2B5EF4-FFF2-40B4-BE49-F238E27FC236}">
                <a16:creationId xmlns:a16="http://schemas.microsoft.com/office/drawing/2014/main" id="{44DD82B8-537D-B3C2-6F6D-21955D6B2CD6}"/>
              </a:ext>
            </a:extLst>
          </p:cNvPr>
          <p:cNvSpPr/>
          <p:nvPr/>
        </p:nvSpPr>
        <p:spPr>
          <a:xfrm>
            <a:off x="7757343" y="-3296855"/>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after Switch Button">
            <a:extLst>
              <a:ext uri="{FF2B5EF4-FFF2-40B4-BE49-F238E27FC236}">
                <a16:creationId xmlns:a16="http://schemas.microsoft.com/office/drawing/2014/main" id="{C10F68D9-BE8A-D506-C41E-4246C15AD82E}"/>
              </a:ext>
            </a:extLst>
          </p:cNvPr>
          <p:cNvSpPr/>
          <p:nvPr/>
        </p:nvSpPr>
        <p:spPr>
          <a:xfrm>
            <a:off x="8296109" y="-3233446"/>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After Universal GMS Doze: Switch">
            <a:extLst>
              <a:ext uri="{FF2B5EF4-FFF2-40B4-BE49-F238E27FC236}">
                <a16:creationId xmlns:a16="http://schemas.microsoft.com/office/drawing/2014/main" id="{00C2A9DE-BB43-B062-1481-6D63636103B8}"/>
              </a:ext>
            </a:extLst>
          </p:cNvPr>
          <p:cNvSpPr/>
          <p:nvPr/>
        </p:nvSpPr>
        <p:spPr>
          <a:xfrm>
            <a:off x="3151925" y="218584"/>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信号主题修改</a:t>
            </a:r>
          </a:p>
        </p:txBody>
      </p:sp>
      <p:sp>
        <p:nvSpPr>
          <p:cNvPr id="34" name="After Switch Button: Shadow">
            <a:extLst>
              <a:ext uri="{FF2B5EF4-FFF2-40B4-BE49-F238E27FC236}">
                <a16:creationId xmlns:a16="http://schemas.microsoft.com/office/drawing/2014/main" id="{9D0221C5-B636-653B-5E1F-ADF38B0AAE3A}"/>
              </a:ext>
            </a:extLst>
          </p:cNvPr>
          <p:cNvSpPr/>
          <p:nvPr/>
        </p:nvSpPr>
        <p:spPr>
          <a:xfrm>
            <a:off x="7662700" y="405656"/>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After Switch Framework">
            <a:extLst>
              <a:ext uri="{FF2B5EF4-FFF2-40B4-BE49-F238E27FC236}">
                <a16:creationId xmlns:a16="http://schemas.microsoft.com/office/drawing/2014/main" id="{2EF44D07-48DE-8084-BDD2-A0BA63793989}"/>
              </a:ext>
            </a:extLst>
          </p:cNvPr>
          <p:cNvSpPr/>
          <p:nvPr/>
        </p:nvSpPr>
        <p:spPr>
          <a:xfrm>
            <a:off x="7757343" y="509265"/>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Universal GMS Doze: Switch">
            <a:extLst>
              <a:ext uri="{FF2B5EF4-FFF2-40B4-BE49-F238E27FC236}">
                <a16:creationId xmlns:a16="http://schemas.microsoft.com/office/drawing/2014/main" id="{FAF448FB-0B12-DE9A-0310-DE27D8D551AA}"/>
              </a:ext>
            </a:extLst>
          </p:cNvPr>
          <p:cNvSpPr>
            <a:spLocks/>
          </p:cNvSpPr>
          <p:nvPr/>
        </p:nvSpPr>
        <p:spPr>
          <a:xfrm>
            <a:off x="3151925" y="216782"/>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信号主题修改</a:t>
            </a:r>
          </a:p>
        </p:txBody>
      </p:sp>
      <p:sp>
        <p:nvSpPr>
          <p:cNvPr id="37" name="Switch Framework">
            <a:extLst>
              <a:ext uri="{FF2B5EF4-FFF2-40B4-BE49-F238E27FC236}">
                <a16:creationId xmlns:a16="http://schemas.microsoft.com/office/drawing/2014/main" id="{42F15BFC-B708-C774-6150-B4450AFF60CB}"/>
              </a:ext>
            </a:extLst>
          </p:cNvPr>
          <p:cNvSpPr/>
          <p:nvPr/>
        </p:nvSpPr>
        <p:spPr>
          <a:xfrm>
            <a:off x="7757343" y="507463"/>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After Switch Button">
            <a:extLst>
              <a:ext uri="{FF2B5EF4-FFF2-40B4-BE49-F238E27FC236}">
                <a16:creationId xmlns:a16="http://schemas.microsoft.com/office/drawing/2014/main" id="{E4B857AC-2AAD-3649-8931-F93DE2B2427E}"/>
              </a:ext>
            </a:extLst>
          </p:cNvPr>
          <p:cNvSpPr/>
          <p:nvPr/>
        </p:nvSpPr>
        <p:spPr>
          <a:xfrm>
            <a:off x="7816818" y="562808"/>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Switch Button">
            <a:extLst>
              <a:ext uri="{FF2B5EF4-FFF2-40B4-BE49-F238E27FC236}">
                <a16:creationId xmlns:a16="http://schemas.microsoft.com/office/drawing/2014/main" id="{3D7080DA-36F3-DE74-3068-84D2C252D3AA}"/>
              </a:ext>
            </a:extLst>
          </p:cNvPr>
          <p:cNvSpPr/>
          <p:nvPr/>
        </p:nvSpPr>
        <p:spPr>
          <a:xfrm>
            <a:off x="7815239" y="561006"/>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extLst>
      <p:ext uri="{BB962C8B-B14F-4D97-AF65-F5344CB8AC3E}">
        <p14:creationId xmlns:p14="http://schemas.microsoft.com/office/powerpoint/2010/main" val="3934949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3"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fade">
                                      <p:cBhvr>
                                        <p:cTn id="25" dur="500"/>
                                        <p:tgtEl>
                                          <p:spTgt spid="3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fade">
                                      <p:cBhvr>
                                        <p:cTn id="28" dur="500"/>
                                        <p:tgtEl>
                                          <p:spTgt spid="3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xit" presetSubtype="0" fill="hold" grpId="0" nodeType="clickEffect">
                                  <p:stCondLst>
                                    <p:cond delay="0"/>
                                  </p:stCondLst>
                                  <p:childTnLst>
                                    <p:animEffect transition="out" filter="fade">
                                      <p:cBhvr>
                                        <p:cTn id="32" dur="500"/>
                                        <p:tgtEl>
                                          <p:spTgt spid="27"/>
                                        </p:tgtEl>
                                      </p:cBhvr>
                                    </p:animEffect>
                                    <p:set>
                                      <p:cBhvr>
                                        <p:cTn id="33" dur="1" fill="hold">
                                          <p:stCondLst>
                                            <p:cond delay="499"/>
                                          </p:stCondLst>
                                        </p:cTn>
                                        <p:tgtEl>
                                          <p:spTgt spid="27"/>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27"/>
                                        </p:tgtEl>
                                        <p:attrNameLst>
                                          <p:attrName>style.visibility</p:attrName>
                                        </p:attrNameLst>
                                      </p:cBhvr>
                                      <p:to>
                                        <p:strVal val="hidden"/>
                                      </p:to>
                                    </p:set>
                                  </p:childTnLst>
                                </p:cTn>
                              </p:par>
                              <p:par>
                                <p:cTn id="36" presetID="1" presetClass="exit"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hidden"/>
                                      </p:to>
                                    </p:set>
                                  </p:childTnLst>
                                </p:cTn>
                              </p:par>
                              <p:par>
                                <p:cTn id="38" presetID="1" presetClass="exit" presetSubtype="0" fill="hold" grpId="0" nodeType="withEffect">
                                  <p:stCondLst>
                                    <p:cond delay="0"/>
                                  </p:stCondLst>
                                  <p:childTnLst>
                                    <p:set>
                                      <p:cBhvr>
                                        <p:cTn id="39" dur="1" fill="hold">
                                          <p:stCondLst>
                                            <p:cond delay="0"/>
                                          </p:stCondLst>
                                        </p:cTn>
                                        <p:tgtEl>
                                          <p:spTgt spid="28"/>
                                        </p:tgtEl>
                                        <p:attrNameLst>
                                          <p:attrName>style.visibility</p:attrName>
                                        </p:attrNameLst>
                                      </p:cBhvr>
                                      <p:to>
                                        <p:strVal val="hidden"/>
                                      </p:to>
                                    </p:set>
                                  </p:childTnLst>
                                </p:cTn>
                              </p:par>
                              <p:par>
                                <p:cTn id="40" presetID="1" presetClass="exit" presetSubtype="0" fill="hold" grpId="0" nodeType="withEffect">
                                  <p:stCondLst>
                                    <p:cond delay="0"/>
                                  </p:stCondLst>
                                  <p:childTnLst>
                                    <p:set>
                                      <p:cBhvr>
                                        <p:cTn id="41" dur="1" fill="hold">
                                          <p:stCondLst>
                                            <p:cond delay="0"/>
                                          </p:stCondLst>
                                        </p:cTn>
                                        <p:tgtEl>
                                          <p:spTgt spid="31"/>
                                        </p:tgtEl>
                                        <p:attrNameLst>
                                          <p:attrName>style.visibility</p:attrName>
                                        </p:attrNameLst>
                                      </p:cBhvr>
                                      <p:to>
                                        <p:strVal val="hidden"/>
                                      </p:to>
                                    </p:set>
                                  </p:childTnLst>
                                </p:cTn>
                              </p:par>
                              <p:par>
                                <p:cTn id="42" presetID="10" presetClass="entr" presetSubtype="0" fill="hold" grpId="1"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100"/>
                                        <p:tgtEl>
                                          <p:spTgt spid="34"/>
                                        </p:tgtEl>
                                      </p:cBhvr>
                                    </p:animEffect>
                                  </p:childTnLst>
                                </p:cTn>
                              </p:par>
                              <p:par>
                                <p:cTn id="45" presetID="10" presetClass="exit" presetSubtype="0" fill="hold" grpId="0" nodeType="withEffect">
                                  <p:stCondLst>
                                    <p:cond delay="0"/>
                                  </p:stCondLst>
                                  <p:childTnLst>
                                    <p:animEffect transition="out" filter="fade">
                                      <p:cBhvr>
                                        <p:cTn id="46" dur="350"/>
                                        <p:tgtEl>
                                          <p:spTgt spid="36"/>
                                        </p:tgtEl>
                                      </p:cBhvr>
                                    </p:animEffect>
                                    <p:set>
                                      <p:cBhvr>
                                        <p:cTn id="47" dur="1" fill="hold">
                                          <p:stCondLst>
                                            <p:cond delay="349"/>
                                          </p:stCondLst>
                                        </p:cTn>
                                        <p:tgtEl>
                                          <p:spTgt spid="36"/>
                                        </p:tgtEl>
                                        <p:attrNameLst>
                                          <p:attrName>style.visibility</p:attrName>
                                        </p:attrNameLst>
                                      </p:cBhvr>
                                      <p:to>
                                        <p:strVal val="hidden"/>
                                      </p:to>
                                    </p:set>
                                  </p:childTnLst>
                                </p:cTn>
                              </p:par>
                              <p:par>
                                <p:cTn id="48" presetID="10" presetClass="entr" presetSubtype="0" fill="hold" nodeType="with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10" presetClass="exit" presetSubtype="0" fill="hold" grpId="0" nodeType="withEffect">
                                  <p:stCondLst>
                                    <p:cond delay="0"/>
                                  </p:stCondLst>
                                  <p:childTnLst>
                                    <p:animEffect transition="out" filter="fade">
                                      <p:cBhvr>
                                        <p:cTn id="52" dur="350"/>
                                        <p:tgtEl>
                                          <p:spTgt spid="37"/>
                                        </p:tgtEl>
                                      </p:cBhvr>
                                    </p:animEffect>
                                    <p:set>
                                      <p:cBhvr>
                                        <p:cTn id="53" dur="1" fill="hold">
                                          <p:stCondLst>
                                            <p:cond delay="349"/>
                                          </p:stCondLst>
                                        </p:cTn>
                                        <p:tgtEl>
                                          <p:spTgt spid="37"/>
                                        </p:tgtEl>
                                        <p:attrNameLst>
                                          <p:attrName>style.visibility</p:attrName>
                                        </p:attrNameLst>
                                      </p:cBhvr>
                                      <p:to>
                                        <p:strVal val="hidden"/>
                                      </p:to>
                                    </p:set>
                                  </p:childTnLst>
                                </p:cTn>
                              </p:par>
                              <p:par>
                                <p:cTn id="54" presetID="1" presetClass="exit"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hidden"/>
                                      </p:to>
                                    </p:set>
                                  </p:childTnLst>
                                </p:cTn>
                              </p:par>
                              <p:par>
                                <p:cTn id="56" presetID="42" presetClass="path" presetSubtype="0" accel="50000" decel="50000" fill="hold" grpId="0" nodeType="withEffect">
                                  <p:stCondLst>
                                    <p:cond delay="0"/>
                                  </p:stCondLst>
                                  <p:childTnLst>
                                    <p:animMotion origin="layout" path="M 3.54167E-6 4.44444E-6 L 0.03984 -0.00024 " pathEditMode="relative" rAng="0" ptsTypes="AA">
                                      <p:cBhvr>
                                        <p:cTn id="57" dur="350" fill="hold"/>
                                        <p:tgtEl>
                                          <p:spTgt spid="38"/>
                                        </p:tgtEl>
                                        <p:attrNameLst>
                                          <p:attrName>ppt_x</p:attrName>
                                          <p:attrName>ppt_y</p:attrName>
                                        </p:attrNameLst>
                                      </p:cBhvr>
                                      <p:rCtr x="1992" y="-23"/>
                                    </p:animMotion>
                                  </p:childTnLst>
                                </p:cTn>
                              </p:par>
                              <p:par>
                                <p:cTn id="58" presetID="42" presetClass="path" presetSubtype="0" accel="50000" decel="50000" fill="hold" grpId="0" nodeType="withEffect">
                                  <p:stCondLst>
                                    <p:cond delay="0"/>
                                  </p:stCondLst>
                                  <p:childTnLst>
                                    <p:animMotion origin="layout" path="M 3.33333E-6 2.96296E-6 L 0.03984 -0.00023 " pathEditMode="relative" rAng="0" ptsTypes="AA">
                                      <p:cBhvr>
                                        <p:cTn id="59" dur="350" fill="hold"/>
                                        <p:tgtEl>
                                          <p:spTgt spid="34"/>
                                        </p:tgtEl>
                                        <p:attrNameLst>
                                          <p:attrName>ppt_x</p:attrName>
                                          <p:attrName>ppt_y</p:attrName>
                                        </p:attrNameLst>
                                      </p:cBhvr>
                                      <p:rCtr x="1992" y="-23"/>
                                    </p:animMotion>
                                  </p:childTnLst>
                                </p:cTn>
                              </p:par>
                              <p:par>
                                <p:cTn id="60" presetID="10" presetClass="exit" presetSubtype="0" fill="hold" grpId="2" nodeType="with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7" grpId="1" animBg="1"/>
      <p:bldP spid="28" grpId="0" animBg="1"/>
      <p:bldP spid="31" grpId="0" animBg="1"/>
      <p:bldP spid="33" grpId="0" animBg="1"/>
      <p:bldP spid="34" grpId="0" animBg="1"/>
      <p:bldP spid="34" grpId="1" animBg="1"/>
      <p:bldP spid="34" grpId="2" animBg="1"/>
      <p:bldP spid="34" grpId="3" animBg="1"/>
      <p:bldP spid="35" grpId="0" animBg="1"/>
      <p:bldP spid="36" grpId="0" animBg="1"/>
      <p:bldP spid="36" grpId="1" animBg="1"/>
      <p:bldP spid="37" grpId="0" animBg="1"/>
      <p:bldP spid="37" grpId="1" animBg="1"/>
      <p:bldP spid="38" grpId="0" animBg="1"/>
      <p:bldP spid="38" grpId="1" animBg="1"/>
      <p:bldP spid="39" grpId="0" animBg="1"/>
      <p:bldP spid="39"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18" name="white">
            <a:extLst>
              <a:ext uri="{FF2B5EF4-FFF2-40B4-BE49-F238E27FC236}">
                <a16:creationId xmlns:a16="http://schemas.microsoft.com/office/drawing/2014/main" id="{620B91AA-789E-2F14-358A-F3D76660418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718165" y="1895869"/>
            <a:ext cx="2667813" cy="5632049"/>
          </a:xfrm>
          <a:prstGeom prst="rect">
            <a:avLst/>
          </a:prstGeom>
        </p:spPr>
      </p:pic>
      <p:pic>
        <p:nvPicPr>
          <p:cNvPr id="19" name="p4a" descr="电子设备的屏幕&#10;&#10;描述已自动生成">
            <a:extLst>
              <a:ext uri="{FF2B5EF4-FFF2-40B4-BE49-F238E27FC236}">
                <a16:creationId xmlns:a16="http://schemas.microsoft.com/office/drawing/2014/main" id="{DA6D4FC6-45E2-9D73-C38A-80D50C3EC0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249" y="1562192"/>
            <a:ext cx="2894477" cy="6137864"/>
          </a:xfrm>
          <a:prstGeom prst="rect">
            <a:avLst/>
          </a:prstGeom>
        </p:spPr>
      </p:pic>
      <p:sp>
        <p:nvSpPr>
          <p:cNvPr id="20" name="After Universal GMS Doze: Switch">
            <a:extLst>
              <a:ext uri="{FF2B5EF4-FFF2-40B4-BE49-F238E27FC236}">
                <a16:creationId xmlns:a16="http://schemas.microsoft.com/office/drawing/2014/main" id="{DAB48C34-F11D-5166-411D-9B09CEAEC736}"/>
              </a:ext>
            </a:extLst>
          </p:cNvPr>
          <p:cNvSpPr/>
          <p:nvPr/>
        </p:nvSpPr>
        <p:spPr>
          <a:xfrm>
            <a:off x="3151925" y="218584"/>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深色模式主题</a:t>
            </a:r>
          </a:p>
        </p:txBody>
      </p:sp>
      <p:sp>
        <p:nvSpPr>
          <p:cNvPr id="21" name="After Switch Button: Shadow">
            <a:extLst>
              <a:ext uri="{FF2B5EF4-FFF2-40B4-BE49-F238E27FC236}">
                <a16:creationId xmlns:a16="http://schemas.microsoft.com/office/drawing/2014/main" id="{81EF8E5D-BE9F-B39C-C8BF-4026D07F97EE}"/>
              </a:ext>
            </a:extLst>
          </p:cNvPr>
          <p:cNvSpPr/>
          <p:nvPr/>
        </p:nvSpPr>
        <p:spPr>
          <a:xfrm>
            <a:off x="7662700" y="405656"/>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After Switch Framework">
            <a:extLst>
              <a:ext uri="{FF2B5EF4-FFF2-40B4-BE49-F238E27FC236}">
                <a16:creationId xmlns:a16="http://schemas.microsoft.com/office/drawing/2014/main" id="{9C93DB8C-2210-97A8-1AD5-323C38D7FC85}"/>
              </a:ext>
            </a:extLst>
          </p:cNvPr>
          <p:cNvSpPr/>
          <p:nvPr/>
        </p:nvSpPr>
        <p:spPr>
          <a:xfrm>
            <a:off x="7757343" y="509265"/>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Universal GMS Doze: Switch">
            <a:extLst>
              <a:ext uri="{FF2B5EF4-FFF2-40B4-BE49-F238E27FC236}">
                <a16:creationId xmlns:a16="http://schemas.microsoft.com/office/drawing/2014/main" id="{04A9EABF-DC1F-1B21-A090-C60A46A70C5E}"/>
              </a:ext>
            </a:extLst>
          </p:cNvPr>
          <p:cNvSpPr>
            <a:spLocks/>
          </p:cNvSpPr>
          <p:nvPr/>
        </p:nvSpPr>
        <p:spPr>
          <a:xfrm>
            <a:off x="3151925" y="216782"/>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深色模式主题</a:t>
            </a:r>
          </a:p>
        </p:txBody>
      </p:sp>
      <p:sp>
        <p:nvSpPr>
          <p:cNvPr id="24" name="Switch Framework">
            <a:extLst>
              <a:ext uri="{FF2B5EF4-FFF2-40B4-BE49-F238E27FC236}">
                <a16:creationId xmlns:a16="http://schemas.microsoft.com/office/drawing/2014/main" id="{6E70AB96-560B-8201-C13A-2DB89D55344E}"/>
              </a:ext>
            </a:extLst>
          </p:cNvPr>
          <p:cNvSpPr/>
          <p:nvPr/>
        </p:nvSpPr>
        <p:spPr>
          <a:xfrm>
            <a:off x="7757343" y="507463"/>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After Switch Button">
            <a:extLst>
              <a:ext uri="{FF2B5EF4-FFF2-40B4-BE49-F238E27FC236}">
                <a16:creationId xmlns:a16="http://schemas.microsoft.com/office/drawing/2014/main" id="{869A67BB-9B1B-20E5-F64C-727AF0C93548}"/>
              </a:ext>
            </a:extLst>
          </p:cNvPr>
          <p:cNvSpPr/>
          <p:nvPr/>
        </p:nvSpPr>
        <p:spPr>
          <a:xfrm>
            <a:off x="7816818" y="562808"/>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Switch Button">
            <a:extLst>
              <a:ext uri="{FF2B5EF4-FFF2-40B4-BE49-F238E27FC236}">
                <a16:creationId xmlns:a16="http://schemas.microsoft.com/office/drawing/2014/main" id="{2BF098E2-072A-6A35-356C-F5844DD6F7D1}"/>
              </a:ext>
            </a:extLst>
          </p:cNvPr>
          <p:cNvSpPr/>
          <p:nvPr/>
        </p:nvSpPr>
        <p:spPr>
          <a:xfrm>
            <a:off x="7815239" y="561006"/>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After Universal GMS Doze: Switch">
            <a:extLst>
              <a:ext uri="{FF2B5EF4-FFF2-40B4-BE49-F238E27FC236}">
                <a16:creationId xmlns:a16="http://schemas.microsoft.com/office/drawing/2014/main" id="{3130786F-EEBE-E40B-23B7-C41A734BC3D5}"/>
              </a:ext>
            </a:extLst>
          </p:cNvPr>
          <p:cNvSpPr/>
          <p:nvPr/>
        </p:nvSpPr>
        <p:spPr>
          <a:xfrm>
            <a:off x="3115413" y="9236505"/>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小白条取色</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9" name="After Switch Button: Shadow">
            <a:extLst>
              <a:ext uri="{FF2B5EF4-FFF2-40B4-BE49-F238E27FC236}">
                <a16:creationId xmlns:a16="http://schemas.microsoft.com/office/drawing/2014/main" id="{08CBB652-2716-7D34-4175-FC63AF81EB5F}"/>
              </a:ext>
            </a:extLst>
          </p:cNvPr>
          <p:cNvSpPr/>
          <p:nvPr/>
        </p:nvSpPr>
        <p:spPr>
          <a:xfrm>
            <a:off x="7626188" y="9423577"/>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After Switch Framework">
            <a:extLst>
              <a:ext uri="{FF2B5EF4-FFF2-40B4-BE49-F238E27FC236}">
                <a16:creationId xmlns:a16="http://schemas.microsoft.com/office/drawing/2014/main" id="{6323C53A-1A83-7E12-72EE-5D1B34A20069}"/>
              </a:ext>
            </a:extLst>
          </p:cNvPr>
          <p:cNvSpPr/>
          <p:nvPr/>
        </p:nvSpPr>
        <p:spPr>
          <a:xfrm>
            <a:off x="7720831" y="9527186"/>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Universal GMS Doze: Switch">
            <a:extLst>
              <a:ext uri="{FF2B5EF4-FFF2-40B4-BE49-F238E27FC236}">
                <a16:creationId xmlns:a16="http://schemas.microsoft.com/office/drawing/2014/main" id="{547C60A7-6D96-B020-7230-98BC8552B568}"/>
              </a:ext>
            </a:extLst>
          </p:cNvPr>
          <p:cNvSpPr>
            <a:spLocks/>
          </p:cNvSpPr>
          <p:nvPr/>
        </p:nvSpPr>
        <p:spPr>
          <a:xfrm>
            <a:off x="3115413" y="9234703"/>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小白条取色</a:t>
            </a:r>
          </a:p>
        </p:txBody>
      </p:sp>
      <p:sp>
        <p:nvSpPr>
          <p:cNvPr id="32" name="Switch Framework">
            <a:extLst>
              <a:ext uri="{FF2B5EF4-FFF2-40B4-BE49-F238E27FC236}">
                <a16:creationId xmlns:a16="http://schemas.microsoft.com/office/drawing/2014/main" id="{5FD44FC0-A982-FD14-F412-1F971ED5EC1F}"/>
              </a:ext>
            </a:extLst>
          </p:cNvPr>
          <p:cNvSpPr/>
          <p:nvPr/>
        </p:nvSpPr>
        <p:spPr>
          <a:xfrm>
            <a:off x="7720831" y="9525384"/>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After Switch Button">
            <a:extLst>
              <a:ext uri="{FF2B5EF4-FFF2-40B4-BE49-F238E27FC236}">
                <a16:creationId xmlns:a16="http://schemas.microsoft.com/office/drawing/2014/main" id="{BEEA8244-49F3-9FF8-F4AF-73F1889AF79B}"/>
              </a:ext>
            </a:extLst>
          </p:cNvPr>
          <p:cNvSpPr/>
          <p:nvPr/>
        </p:nvSpPr>
        <p:spPr>
          <a:xfrm>
            <a:off x="7780306" y="9580729"/>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Switch Button">
            <a:extLst>
              <a:ext uri="{FF2B5EF4-FFF2-40B4-BE49-F238E27FC236}">
                <a16:creationId xmlns:a16="http://schemas.microsoft.com/office/drawing/2014/main" id="{2BCE1B1E-B1E8-9F3A-372F-8989DE89D1E5}"/>
              </a:ext>
            </a:extLst>
          </p:cNvPr>
          <p:cNvSpPr/>
          <p:nvPr/>
        </p:nvSpPr>
        <p:spPr>
          <a:xfrm>
            <a:off x="7778727" y="9578927"/>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a:extLst>
              <a:ext uri="{FF2B5EF4-FFF2-40B4-BE49-F238E27FC236}">
                <a16:creationId xmlns:a16="http://schemas.microsoft.com/office/drawing/2014/main" id="{DCC6B1A1-B9AD-B068-79E0-6C24AAFA5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12249" y="1562192"/>
            <a:ext cx="2894477" cy="6137864"/>
          </a:xfrm>
          <a:prstGeom prst="rect">
            <a:avLst/>
          </a:prstGeom>
        </p:spPr>
      </p:pic>
    </p:spTree>
    <p:custDataLst>
      <p:tags r:id="rId1"/>
    </p:custDataLst>
    <p:extLst>
      <p:ext uri="{BB962C8B-B14F-4D97-AF65-F5344CB8AC3E}">
        <p14:creationId xmlns:p14="http://schemas.microsoft.com/office/powerpoint/2010/main" val="21696899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
                                        <p:tgtEl>
                                          <p:spTgt spid="21"/>
                                        </p:tgtEl>
                                      </p:cBhvr>
                                    </p:animEffect>
                                  </p:childTnLst>
                                </p:cTn>
                              </p:par>
                              <p:par>
                                <p:cTn id="24" presetID="10" presetClass="exit" presetSubtype="0" fill="hold" grpId="0" nodeType="withEffect">
                                  <p:stCondLst>
                                    <p:cond delay="0"/>
                                  </p:stCondLst>
                                  <p:childTnLst>
                                    <p:animEffect transition="out" filter="fade">
                                      <p:cBhvr>
                                        <p:cTn id="25" dur="350"/>
                                        <p:tgtEl>
                                          <p:spTgt spid="23"/>
                                        </p:tgtEl>
                                      </p:cBhvr>
                                    </p:animEffect>
                                    <p:set>
                                      <p:cBhvr>
                                        <p:cTn id="26" dur="1" fill="hold">
                                          <p:stCondLst>
                                            <p:cond delay="349"/>
                                          </p:stCondLst>
                                        </p:cTn>
                                        <p:tgtEl>
                                          <p:spTgt spid="23"/>
                                        </p:tgtEl>
                                        <p:attrNameLst>
                                          <p:attrName>style.visibility</p:attrName>
                                        </p:attrNameLst>
                                      </p:cBhvr>
                                      <p:to>
                                        <p:strVal val="hidden"/>
                                      </p:to>
                                    </p:set>
                                  </p:childTnLst>
                                </p:cTn>
                              </p:par>
                              <p:par>
                                <p:cTn id="27" presetID="10" presetClass="exit" presetSubtype="0" fill="hold" grpId="0" nodeType="withEffect">
                                  <p:stCondLst>
                                    <p:cond delay="0"/>
                                  </p:stCondLst>
                                  <p:childTnLst>
                                    <p:animEffect transition="out" filter="fade">
                                      <p:cBhvr>
                                        <p:cTn id="28" dur="350"/>
                                        <p:tgtEl>
                                          <p:spTgt spid="24"/>
                                        </p:tgtEl>
                                      </p:cBhvr>
                                    </p:animEffect>
                                    <p:set>
                                      <p:cBhvr>
                                        <p:cTn id="29" dur="1" fill="hold">
                                          <p:stCondLst>
                                            <p:cond delay="349"/>
                                          </p:stCondLst>
                                        </p:cTn>
                                        <p:tgtEl>
                                          <p:spTgt spid="24"/>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hidden"/>
                                      </p:to>
                                    </p:set>
                                  </p:childTnLst>
                                </p:cTn>
                              </p:par>
                              <p:par>
                                <p:cTn id="32" presetID="1" presetClass="entr" presetSubtype="0" fill="hold" nodeType="withEffect">
                                  <p:stCondLst>
                                    <p:cond delay="0"/>
                                  </p:stCondLst>
                                  <p:childTnLst>
                                    <p:set>
                                      <p:cBhvr>
                                        <p:cTn id="33" dur="1" fill="hold">
                                          <p:stCondLst>
                                            <p:cond delay="0"/>
                                          </p:stCondLst>
                                        </p:cTn>
                                        <p:tgtEl>
                                          <p:spTgt spid="3"/>
                                        </p:tgtEl>
                                        <p:attrNameLst>
                                          <p:attrName>style.visibility</p:attrName>
                                        </p:attrNameLst>
                                      </p:cBhvr>
                                      <p:to>
                                        <p:strVal val="visible"/>
                                      </p:to>
                                    </p:set>
                                  </p:childTnLst>
                                </p:cTn>
                              </p:par>
                              <p:par>
                                <p:cTn id="34" presetID="42" presetClass="path" presetSubtype="0" accel="50000" decel="50000" fill="hold" grpId="0" nodeType="withEffect">
                                  <p:stCondLst>
                                    <p:cond delay="0"/>
                                  </p:stCondLst>
                                  <p:childTnLst>
                                    <p:animMotion origin="layout" path="M 3.54167E-6 4.44444E-6 L 0.03984 -0.00024 " pathEditMode="relative" rAng="0" ptsTypes="AA">
                                      <p:cBhvr>
                                        <p:cTn id="35" dur="350" fill="hold"/>
                                        <p:tgtEl>
                                          <p:spTgt spid="25"/>
                                        </p:tgtEl>
                                        <p:attrNameLst>
                                          <p:attrName>ppt_x</p:attrName>
                                          <p:attrName>ppt_y</p:attrName>
                                        </p:attrNameLst>
                                      </p:cBhvr>
                                      <p:rCtr x="1992" y="-23"/>
                                    </p:animMotion>
                                  </p:childTnLst>
                                </p:cTn>
                              </p:par>
                              <p:par>
                                <p:cTn id="36" presetID="42" presetClass="path" presetSubtype="0" accel="50000" decel="50000" fill="hold" grpId="0" nodeType="withEffect">
                                  <p:stCondLst>
                                    <p:cond delay="0"/>
                                  </p:stCondLst>
                                  <p:childTnLst>
                                    <p:animMotion origin="layout" path="M 3.33333E-6 2.96296E-6 L 0.03984 -0.00023 " pathEditMode="relative" rAng="0" ptsTypes="AA">
                                      <p:cBhvr>
                                        <p:cTn id="37" dur="350" fill="hold"/>
                                        <p:tgtEl>
                                          <p:spTgt spid="21"/>
                                        </p:tgtEl>
                                        <p:attrNameLst>
                                          <p:attrName>ppt_x</p:attrName>
                                          <p:attrName>ppt_y</p:attrName>
                                        </p:attrNameLst>
                                      </p:cBhvr>
                                      <p:rCtr x="1992" y="-23"/>
                                    </p:animMotion>
                                  </p:childTnLst>
                                </p:cTn>
                              </p:par>
                              <p:par>
                                <p:cTn id="38" presetID="10" presetClass="exit" presetSubtype="0" fill="hold" grpId="2" nodeType="with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0" presetClass="exit" presetSubtype="0" fill="hold" nodeType="clickEffect">
                                  <p:stCondLst>
                                    <p:cond delay="0"/>
                                  </p:stCondLst>
                                  <p:childTnLst>
                                    <p:animEffect transition="out" filter="fade">
                                      <p:cBhvr>
                                        <p:cTn id="44" dur="500"/>
                                        <p:tgtEl>
                                          <p:spTgt spid="3"/>
                                        </p:tgtEl>
                                      </p:cBhvr>
                                    </p:animEffect>
                                    <p:set>
                                      <p:cBhvr>
                                        <p:cTn id="45"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1" grpId="2"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6" name="After Universal GMS Doze: Switch">
            <a:extLst>
              <a:ext uri="{FF2B5EF4-FFF2-40B4-BE49-F238E27FC236}">
                <a16:creationId xmlns:a16="http://schemas.microsoft.com/office/drawing/2014/main" id="{7E856A7C-41DA-6654-41CB-C99635F4D923}"/>
              </a:ext>
            </a:extLst>
          </p:cNvPr>
          <p:cNvSpPr/>
          <p:nvPr/>
        </p:nvSpPr>
        <p:spPr>
          <a:xfrm>
            <a:off x="3453996" y="-6521564"/>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深色模式主题</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8" name="After Switch Framework">
            <a:extLst>
              <a:ext uri="{FF2B5EF4-FFF2-40B4-BE49-F238E27FC236}">
                <a16:creationId xmlns:a16="http://schemas.microsoft.com/office/drawing/2014/main" id="{6E525657-9113-F530-9607-B4D8EAF0F734}"/>
              </a:ext>
            </a:extLst>
          </p:cNvPr>
          <p:cNvSpPr/>
          <p:nvPr/>
        </p:nvSpPr>
        <p:spPr>
          <a:xfrm>
            <a:off x="8107539" y="-623088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Switch Framework">
            <a:extLst>
              <a:ext uri="{FF2B5EF4-FFF2-40B4-BE49-F238E27FC236}">
                <a16:creationId xmlns:a16="http://schemas.microsoft.com/office/drawing/2014/main" id="{EC9BE4BA-F139-2155-4267-660AF10D3BB5}"/>
              </a:ext>
            </a:extLst>
          </p:cNvPr>
          <p:cNvSpPr/>
          <p:nvPr/>
        </p:nvSpPr>
        <p:spPr>
          <a:xfrm>
            <a:off x="8107539" y="-6232685"/>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After Switch Button">
            <a:extLst>
              <a:ext uri="{FF2B5EF4-FFF2-40B4-BE49-F238E27FC236}">
                <a16:creationId xmlns:a16="http://schemas.microsoft.com/office/drawing/2014/main" id="{C4D12B39-596E-61C8-D34E-F1BBDFBA9983}"/>
              </a:ext>
            </a:extLst>
          </p:cNvPr>
          <p:cNvSpPr/>
          <p:nvPr/>
        </p:nvSpPr>
        <p:spPr>
          <a:xfrm>
            <a:off x="8657108" y="-6173789"/>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After Universal GMS Doze: Switch">
            <a:extLst>
              <a:ext uri="{FF2B5EF4-FFF2-40B4-BE49-F238E27FC236}">
                <a16:creationId xmlns:a16="http://schemas.microsoft.com/office/drawing/2014/main" id="{9448AC13-0AE7-25AE-E903-C620AE650192}"/>
              </a:ext>
            </a:extLst>
          </p:cNvPr>
          <p:cNvSpPr/>
          <p:nvPr/>
        </p:nvSpPr>
        <p:spPr>
          <a:xfrm>
            <a:off x="3115413" y="4820148"/>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小白条取色</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3" name="After Switch Button: Shadow">
            <a:extLst>
              <a:ext uri="{FF2B5EF4-FFF2-40B4-BE49-F238E27FC236}">
                <a16:creationId xmlns:a16="http://schemas.microsoft.com/office/drawing/2014/main" id="{F1A88BDD-2BD8-8A4C-5A00-5E182BFF125E}"/>
              </a:ext>
            </a:extLst>
          </p:cNvPr>
          <p:cNvSpPr/>
          <p:nvPr/>
        </p:nvSpPr>
        <p:spPr>
          <a:xfrm>
            <a:off x="7626188" y="5007220"/>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fter Switch Framework">
            <a:extLst>
              <a:ext uri="{FF2B5EF4-FFF2-40B4-BE49-F238E27FC236}">
                <a16:creationId xmlns:a16="http://schemas.microsoft.com/office/drawing/2014/main" id="{D6D79987-7E66-C419-E0FD-B9B9A967CCFF}"/>
              </a:ext>
            </a:extLst>
          </p:cNvPr>
          <p:cNvSpPr/>
          <p:nvPr/>
        </p:nvSpPr>
        <p:spPr>
          <a:xfrm>
            <a:off x="7720831" y="5110829"/>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Universal GMS Doze: Switch">
            <a:extLst>
              <a:ext uri="{FF2B5EF4-FFF2-40B4-BE49-F238E27FC236}">
                <a16:creationId xmlns:a16="http://schemas.microsoft.com/office/drawing/2014/main" id="{C5FB57E3-AB71-BD60-62BF-CD3B0A65E82A}"/>
              </a:ext>
            </a:extLst>
          </p:cNvPr>
          <p:cNvSpPr>
            <a:spLocks/>
          </p:cNvSpPr>
          <p:nvPr/>
        </p:nvSpPr>
        <p:spPr>
          <a:xfrm>
            <a:off x="3115413" y="4818346"/>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小白条取色</a:t>
            </a:r>
          </a:p>
        </p:txBody>
      </p:sp>
      <p:sp>
        <p:nvSpPr>
          <p:cNvPr id="14" name="Switch Framework">
            <a:extLst>
              <a:ext uri="{FF2B5EF4-FFF2-40B4-BE49-F238E27FC236}">
                <a16:creationId xmlns:a16="http://schemas.microsoft.com/office/drawing/2014/main" id="{58CF570A-B036-470A-5C6D-9CCA483D4CAA}"/>
              </a:ext>
            </a:extLst>
          </p:cNvPr>
          <p:cNvSpPr/>
          <p:nvPr/>
        </p:nvSpPr>
        <p:spPr>
          <a:xfrm>
            <a:off x="7720831" y="5109027"/>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After Switch Button">
            <a:extLst>
              <a:ext uri="{FF2B5EF4-FFF2-40B4-BE49-F238E27FC236}">
                <a16:creationId xmlns:a16="http://schemas.microsoft.com/office/drawing/2014/main" id="{E3FF1D3D-8DB2-B39A-C2DF-40C360D6EE73}"/>
              </a:ext>
            </a:extLst>
          </p:cNvPr>
          <p:cNvSpPr/>
          <p:nvPr/>
        </p:nvSpPr>
        <p:spPr>
          <a:xfrm>
            <a:off x="7780306" y="5164372"/>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Switch Button">
            <a:extLst>
              <a:ext uri="{FF2B5EF4-FFF2-40B4-BE49-F238E27FC236}">
                <a16:creationId xmlns:a16="http://schemas.microsoft.com/office/drawing/2014/main" id="{9E0977EA-4A3D-65B9-BC9D-41BDAE62FC90}"/>
              </a:ext>
            </a:extLst>
          </p:cNvPr>
          <p:cNvSpPr/>
          <p:nvPr/>
        </p:nvSpPr>
        <p:spPr>
          <a:xfrm>
            <a:off x="7778727" y="5162570"/>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white">
            <a:extLst>
              <a:ext uri="{FF2B5EF4-FFF2-40B4-BE49-F238E27FC236}">
                <a16:creationId xmlns:a16="http://schemas.microsoft.com/office/drawing/2014/main" id="{D2FDFDB5-DEEE-0108-41EF-8507ADECA9F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85109" y="-10310220"/>
            <a:ext cx="6512551" cy="13748716"/>
          </a:xfrm>
          <a:prstGeom prst="rect">
            <a:avLst/>
          </a:prstGeom>
        </p:spPr>
      </p:pic>
      <p:pic>
        <p:nvPicPr>
          <p:cNvPr id="18" name="white2" descr="图表&#10;&#10;描述已自动生成">
            <a:extLst>
              <a:ext uri="{FF2B5EF4-FFF2-40B4-BE49-F238E27FC236}">
                <a16:creationId xmlns:a16="http://schemas.microsoft.com/office/drawing/2014/main" id="{73287677-68E2-18BF-1325-B5952C9C3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5109" y="-10310223"/>
            <a:ext cx="6512551" cy="13748720"/>
          </a:xfrm>
          <a:prstGeom prst="rect">
            <a:avLst/>
          </a:prstGeom>
        </p:spPr>
      </p:pic>
      <p:pic>
        <p:nvPicPr>
          <p:cNvPr id="12" name="p4a" descr="电子设备的屏幕&#10;&#10;描述已自动生成">
            <a:extLst>
              <a:ext uri="{FF2B5EF4-FFF2-40B4-BE49-F238E27FC236}">
                <a16:creationId xmlns:a16="http://schemas.microsoft.com/office/drawing/2014/main" id="{A1E65783-6269-FE14-B4A4-DFDACC3FC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26551" y="-11124778"/>
            <a:ext cx="7065873" cy="14983490"/>
          </a:xfrm>
          <a:prstGeom prst="rect">
            <a:avLst/>
          </a:prstGeom>
        </p:spPr>
      </p:pic>
      <p:pic>
        <p:nvPicPr>
          <p:cNvPr id="21" name="图片 20" descr="图片包含 应用程序&#10;&#10;描述已自动生成">
            <a:extLst>
              <a:ext uri="{FF2B5EF4-FFF2-40B4-BE49-F238E27FC236}">
                <a16:creationId xmlns:a16="http://schemas.microsoft.com/office/drawing/2014/main" id="{7F4181BF-8572-5766-9907-DC4E06BCEF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26551" y="-11124777"/>
            <a:ext cx="7065873" cy="14983489"/>
          </a:xfrm>
          <a:prstGeom prst="rect">
            <a:avLst/>
          </a:prstGeom>
        </p:spPr>
      </p:pic>
    </p:spTree>
    <p:custDataLst>
      <p:tags r:id="rId1"/>
    </p:custDataLst>
    <p:extLst>
      <p:ext uri="{BB962C8B-B14F-4D97-AF65-F5344CB8AC3E}">
        <p14:creationId xmlns:p14="http://schemas.microsoft.com/office/powerpoint/2010/main" val="2564150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
                                        <p:tgtEl>
                                          <p:spTgt spid="3"/>
                                        </p:tgtEl>
                                      </p:cBhvr>
                                    </p:animEffect>
                                  </p:childTnLst>
                                </p:cTn>
                              </p:par>
                              <p:par>
                                <p:cTn id="8" presetID="10" presetClass="exit" presetSubtype="0" fill="hold" grpId="0" nodeType="withEffect">
                                  <p:stCondLst>
                                    <p:cond delay="0"/>
                                  </p:stCondLst>
                                  <p:childTnLst>
                                    <p:animEffect transition="out" filter="fade">
                                      <p:cBhvr>
                                        <p:cTn id="9" dur="350"/>
                                        <p:tgtEl>
                                          <p:spTgt spid="5"/>
                                        </p:tgtEl>
                                      </p:cBhvr>
                                    </p:animEffect>
                                    <p:set>
                                      <p:cBhvr>
                                        <p:cTn id="10" dur="1" fill="hold">
                                          <p:stCondLst>
                                            <p:cond delay="349"/>
                                          </p:stCondLst>
                                        </p:cTn>
                                        <p:tgtEl>
                                          <p:spTgt spid="5"/>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350"/>
                                        <p:tgtEl>
                                          <p:spTgt spid="14"/>
                                        </p:tgtEl>
                                      </p:cBhvr>
                                    </p:animEffect>
                                    <p:set>
                                      <p:cBhvr>
                                        <p:cTn id="13" dur="1" fill="hold">
                                          <p:stCondLst>
                                            <p:cond delay="349"/>
                                          </p:stCondLst>
                                        </p:cTn>
                                        <p:tgtEl>
                                          <p:spTgt spid="14"/>
                                        </p:tgtEl>
                                        <p:attrNameLst>
                                          <p:attrName>style.visibility</p:attrName>
                                        </p:attrNameLst>
                                      </p:cBhvr>
                                      <p:to>
                                        <p:strVal val="hidden"/>
                                      </p:to>
                                    </p:set>
                                  </p:childTnLst>
                                </p:cTn>
                              </p:par>
                              <p:par>
                                <p:cTn id="14" presetID="1" presetClass="exit"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42" presetClass="path" presetSubtype="0" accel="50000" decel="50000" fill="hold" grpId="0" nodeType="withEffect">
                                  <p:stCondLst>
                                    <p:cond delay="0"/>
                                  </p:stCondLst>
                                  <p:childTnLst>
                                    <p:animMotion origin="layout" path="M -1.66667E-6 -3.7037E-7 L 0.03985 -0.00023 " pathEditMode="relative" rAng="0" ptsTypes="AA">
                                      <p:cBhvr>
                                        <p:cTn id="20" dur="350" fill="hold"/>
                                        <p:tgtEl>
                                          <p:spTgt spid="15"/>
                                        </p:tgtEl>
                                        <p:attrNameLst>
                                          <p:attrName>ppt_x</p:attrName>
                                          <p:attrName>ppt_y</p:attrName>
                                        </p:attrNameLst>
                                      </p:cBhvr>
                                      <p:rCtr x="1992" y="-23"/>
                                    </p:animMotion>
                                  </p:childTnLst>
                                </p:cTn>
                              </p:par>
                              <p:par>
                                <p:cTn id="21" presetID="42" presetClass="path" presetSubtype="0" accel="50000" decel="50000" fill="hold" grpId="0" nodeType="withEffect">
                                  <p:stCondLst>
                                    <p:cond delay="0"/>
                                  </p:stCondLst>
                                  <p:childTnLst>
                                    <p:animMotion origin="layout" path="M -1.875E-6 -3.7037E-7 L 0.03985 -0.00023 " pathEditMode="relative" rAng="0" ptsTypes="AA">
                                      <p:cBhvr>
                                        <p:cTn id="22" dur="350" fill="hold"/>
                                        <p:tgtEl>
                                          <p:spTgt spid="3"/>
                                        </p:tgtEl>
                                        <p:attrNameLst>
                                          <p:attrName>ppt_x</p:attrName>
                                          <p:attrName>ppt_y</p:attrName>
                                        </p:attrNameLst>
                                      </p:cBhvr>
                                      <p:rCtr x="1992" y="-23"/>
                                    </p:animMotion>
                                  </p:childTnLst>
                                </p:cTn>
                              </p:par>
                              <p:par>
                                <p:cTn id="23" presetID="10" presetClass="exit" presetSubtype="0" fill="hold" grpId="2" nodeType="withEffect">
                                  <p:stCondLst>
                                    <p:cond delay="0"/>
                                  </p:stCondLst>
                                  <p:childTnLst>
                                    <p:animEffect transition="out" filter="fade">
                                      <p:cBhvr>
                                        <p:cTn id="24" dur="500"/>
                                        <p:tgtEl>
                                          <p:spTgt spid="3"/>
                                        </p:tgtEl>
                                      </p:cBhvr>
                                    </p:animEffect>
                                    <p:set>
                                      <p:cBhvr>
                                        <p:cTn id="25" dur="1" fill="hold">
                                          <p:stCondLst>
                                            <p:cond delay="499"/>
                                          </p:stCondLst>
                                        </p:cTn>
                                        <p:tgtEl>
                                          <p:spTgt spid="3"/>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hidden"/>
                                      </p:to>
                                    </p:set>
                                  </p:childTnLst>
                                </p:cTn>
                              </p:par>
                              <p:par>
                                <p:cTn id="30" presetID="1" presetClass="exit"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hidden"/>
                                      </p:to>
                                    </p:set>
                                  </p:childTnLst>
                                </p:cTn>
                              </p:par>
                              <p:par>
                                <p:cTn id="32" presetID="1" presetClass="exit"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hidden"/>
                                      </p:to>
                                    </p:set>
                                  </p:childTnLst>
                                </p:cTn>
                              </p:par>
                              <p:par>
                                <p:cTn id="34" presetID="1" presetClass="exit"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500"/>
                                        <p:tgtEl>
                                          <p:spTgt spid="21"/>
                                        </p:tgtEl>
                                      </p:cBhvr>
                                    </p:animEffect>
                                  </p:childTnLst>
                                </p:cTn>
                              </p:par>
                            </p:childTnLst>
                          </p:cTn>
                        </p:par>
                        <p:par>
                          <p:cTn id="41" fill="hold">
                            <p:stCondLst>
                              <p:cond delay="500"/>
                            </p:stCondLst>
                            <p:childTnLst>
                              <p:par>
                                <p:cTn id="42" presetID="1" presetClass="exit" presetSubtype="0" fill="hold" nodeType="afterEffect">
                                  <p:stCondLst>
                                    <p:cond delay="0"/>
                                  </p:stCondLst>
                                  <p:childTnLst>
                                    <p:set>
                                      <p:cBhvr>
                                        <p:cTn id="43" dur="1" fill="hold">
                                          <p:stCondLst>
                                            <p:cond delay="0"/>
                                          </p:stCondLst>
                                        </p:cTn>
                                        <p:tgtEl>
                                          <p:spTgt spid="18"/>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12"/>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9"/>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xit" presetSubtype="0" fill="hold" grpId="3" nodeType="clickEffect">
                                  <p:stCondLst>
                                    <p:cond delay="0"/>
                                  </p:stCondLst>
                                  <p:childTnLst>
                                    <p:animEffect transition="out" filter="fade">
                                      <p:cBhvr>
                                        <p:cTn id="51" dur="500"/>
                                        <p:tgtEl>
                                          <p:spTgt spid="3"/>
                                        </p:tgtEl>
                                      </p:cBhvr>
                                    </p:animEffect>
                                    <p:set>
                                      <p:cBhvr>
                                        <p:cTn id="52" dur="1" fill="hold">
                                          <p:stCondLst>
                                            <p:cond delay="499"/>
                                          </p:stCondLst>
                                        </p:cTn>
                                        <p:tgtEl>
                                          <p:spTgt spid="3"/>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par>
                                <p:cTn id="56" presetID="10" presetClass="exit" presetSubtype="0" fill="hold" grpId="1"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15"/>
                                        </p:tgtEl>
                                      </p:cBhvr>
                                    </p:animEffect>
                                    <p:set>
                                      <p:cBhvr>
                                        <p:cTn id="64" dur="1" fill="hold">
                                          <p:stCondLst>
                                            <p:cond delay="499"/>
                                          </p:stCondLst>
                                        </p:cTn>
                                        <p:tgtEl>
                                          <p:spTgt spid="15"/>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2"/>
                                        </p:tgtEl>
                                      </p:cBhvr>
                                    </p:animEffect>
                                    <p:set>
                                      <p:cBhvr>
                                        <p:cTn id="67" dur="1" fill="hold">
                                          <p:stCondLst>
                                            <p:cond delay="499"/>
                                          </p:stCondLst>
                                        </p:cTn>
                                        <p:tgtEl>
                                          <p:spTgt spid="2"/>
                                        </p:tgtEl>
                                        <p:attrNameLst>
                                          <p:attrName>style.visibility</p:attrName>
                                        </p:attrNameLst>
                                      </p:cBhvr>
                                      <p:to>
                                        <p:strVal val="hidden"/>
                                      </p:to>
                                    </p:set>
                                  </p:childTnLst>
                                </p:cTn>
                              </p:par>
                              <p:par>
                                <p:cTn id="68" presetID="10" presetClass="exit" presetSubtype="0" fill="hold" grpId="0" nodeType="withEffect">
                                  <p:stCondLst>
                                    <p:cond delay="0"/>
                                  </p:stCondLst>
                                  <p:childTnLst>
                                    <p:animEffect transition="out" filter="fade">
                                      <p:cBhvr>
                                        <p:cTn id="69" dur="500"/>
                                        <p:tgtEl>
                                          <p:spTgt spid="4"/>
                                        </p:tgtEl>
                                      </p:cBhvr>
                                    </p:animEffect>
                                    <p:set>
                                      <p:cBhvr>
                                        <p:cTn id="7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2" grpId="0" animBg="1"/>
      <p:bldP spid="3" grpId="0" animBg="1"/>
      <p:bldP spid="3" grpId="1" animBg="1"/>
      <p:bldP spid="3" grpId="2" animBg="1"/>
      <p:bldP spid="3" grpId="3" animBg="1"/>
      <p:bldP spid="4" grpId="0" animBg="1"/>
      <p:bldP spid="5" grpId="0" animBg="1"/>
      <p:bldP spid="5" grpId="1" animBg="1"/>
      <p:bldP spid="14" grpId="0" animBg="1"/>
      <p:bldP spid="14" grpId="1" animBg="1"/>
      <p:bldP spid="15" grpId="0" animBg="1"/>
      <p:bldP spid="15" grpId="1" animBg="1"/>
      <p:bldP spid="16" grpId="0" animBg="1"/>
      <p:bldP spid="16" grpId="1"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sp>
        <p:nvSpPr>
          <p:cNvPr id="7" name="After Universal GMS Doze: Switch">
            <a:extLst>
              <a:ext uri="{FF2B5EF4-FFF2-40B4-BE49-F238E27FC236}">
                <a16:creationId xmlns:a16="http://schemas.microsoft.com/office/drawing/2014/main" id="{79FB7AF5-8052-AC89-D4F0-78248C6123D7}"/>
              </a:ext>
            </a:extLst>
          </p:cNvPr>
          <p:cNvSpPr/>
          <p:nvPr/>
        </p:nvSpPr>
        <p:spPr>
          <a:xfrm>
            <a:off x="3115413" y="5445790"/>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接听挂断震动</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9" name="After Switch Button: Shadow">
            <a:extLst>
              <a:ext uri="{FF2B5EF4-FFF2-40B4-BE49-F238E27FC236}">
                <a16:creationId xmlns:a16="http://schemas.microsoft.com/office/drawing/2014/main" id="{BD6FCDE4-700F-0382-D928-E9899A858228}"/>
              </a:ext>
            </a:extLst>
          </p:cNvPr>
          <p:cNvSpPr/>
          <p:nvPr/>
        </p:nvSpPr>
        <p:spPr>
          <a:xfrm>
            <a:off x="7626188" y="5632862"/>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After Switch Framework">
            <a:extLst>
              <a:ext uri="{FF2B5EF4-FFF2-40B4-BE49-F238E27FC236}">
                <a16:creationId xmlns:a16="http://schemas.microsoft.com/office/drawing/2014/main" id="{1FC79163-17FA-6950-EF1D-8926645CC430}"/>
              </a:ext>
            </a:extLst>
          </p:cNvPr>
          <p:cNvSpPr/>
          <p:nvPr/>
        </p:nvSpPr>
        <p:spPr>
          <a:xfrm>
            <a:off x="7720831" y="5736471"/>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Universal GMS Doze: Switch">
            <a:extLst>
              <a:ext uri="{FF2B5EF4-FFF2-40B4-BE49-F238E27FC236}">
                <a16:creationId xmlns:a16="http://schemas.microsoft.com/office/drawing/2014/main" id="{8C03C42C-A5C1-C97A-6A48-95FD6A23A12F}"/>
              </a:ext>
            </a:extLst>
          </p:cNvPr>
          <p:cNvSpPr>
            <a:spLocks/>
          </p:cNvSpPr>
          <p:nvPr/>
        </p:nvSpPr>
        <p:spPr>
          <a:xfrm>
            <a:off x="3115413" y="5443988"/>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接听挂断震动</a:t>
            </a:r>
          </a:p>
        </p:txBody>
      </p:sp>
      <p:sp>
        <p:nvSpPr>
          <p:cNvPr id="18" name="Switch Framework">
            <a:extLst>
              <a:ext uri="{FF2B5EF4-FFF2-40B4-BE49-F238E27FC236}">
                <a16:creationId xmlns:a16="http://schemas.microsoft.com/office/drawing/2014/main" id="{D620B996-698E-A486-031B-37E5AFC770B5}"/>
              </a:ext>
            </a:extLst>
          </p:cNvPr>
          <p:cNvSpPr/>
          <p:nvPr/>
        </p:nvSpPr>
        <p:spPr>
          <a:xfrm>
            <a:off x="7720831" y="5734669"/>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fter Switch Button">
            <a:extLst>
              <a:ext uri="{FF2B5EF4-FFF2-40B4-BE49-F238E27FC236}">
                <a16:creationId xmlns:a16="http://schemas.microsoft.com/office/drawing/2014/main" id="{A437668F-6F00-7C79-5E6A-D6B38F86A2AE}"/>
              </a:ext>
            </a:extLst>
          </p:cNvPr>
          <p:cNvSpPr/>
          <p:nvPr/>
        </p:nvSpPr>
        <p:spPr>
          <a:xfrm>
            <a:off x="7780306" y="5790014"/>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Switch Button">
            <a:extLst>
              <a:ext uri="{FF2B5EF4-FFF2-40B4-BE49-F238E27FC236}">
                <a16:creationId xmlns:a16="http://schemas.microsoft.com/office/drawing/2014/main" id="{810E1B6C-9B45-E9A7-731E-F25C837FBBA7}"/>
              </a:ext>
            </a:extLst>
          </p:cNvPr>
          <p:cNvSpPr/>
          <p:nvPr/>
        </p:nvSpPr>
        <p:spPr>
          <a:xfrm>
            <a:off x="7778727" y="5788212"/>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Pixel 4">
            <a:extLst>
              <a:ext uri="{FF2B5EF4-FFF2-40B4-BE49-F238E27FC236}">
                <a16:creationId xmlns:a16="http://schemas.microsoft.com/office/drawing/2014/main" id="{AE0C9605-7D39-710F-C1C8-68BC1197DD6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90560" y="-1653702"/>
            <a:ext cx="3210880" cy="6808812"/>
          </a:xfrm>
          <a:prstGeom prst="rect">
            <a:avLst/>
          </a:prstGeom>
          <a:ln>
            <a:noFill/>
          </a:ln>
          <a:effectLst/>
        </p:spPr>
      </p:pic>
      <p:pic>
        <p:nvPicPr>
          <p:cNvPr id="11" name="图片 10" descr="图片包含 应用程序&#10;&#10;描述已自动生成">
            <a:extLst>
              <a:ext uri="{FF2B5EF4-FFF2-40B4-BE49-F238E27FC236}">
                <a16:creationId xmlns:a16="http://schemas.microsoft.com/office/drawing/2014/main" id="{49402840-61C8-2A9F-D4C2-E8BE0CA469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90560" y="-1653702"/>
            <a:ext cx="3210880" cy="6808810"/>
          </a:xfrm>
          <a:prstGeom prst="rect">
            <a:avLst/>
          </a:prstGeom>
        </p:spPr>
      </p:pic>
      <p:pic>
        <p:nvPicPr>
          <p:cNvPr id="2" name="GB">
            <a:extLst>
              <a:ext uri="{FF2B5EF4-FFF2-40B4-BE49-F238E27FC236}">
                <a16:creationId xmlns:a16="http://schemas.microsoft.com/office/drawing/2014/main" id="{E7D7D5EC-51E5-7441-2195-9FC09F8A163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685975" y="72416"/>
            <a:ext cx="2923269" cy="6198920"/>
          </a:xfrm>
          <a:prstGeom prst="rect">
            <a:avLst/>
          </a:prstGeom>
          <a:ln>
            <a:noFill/>
          </a:ln>
          <a:effectLst/>
        </p:spPr>
      </p:pic>
    </p:spTree>
    <p:custDataLst>
      <p:tags r:id="rId1"/>
    </p:custDataLst>
    <p:extLst>
      <p:ext uri="{BB962C8B-B14F-4D97-AF65-F5344CB8AC3E}">
        <p14:creationId xmlns:p14="http://schemas.microsoft.com/office/powerpoint/2010/main" val="1496180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par>
                                <p:cTn id="8" presetID="10" presetClass="exit" presetSubtype="0" fill="hold" grpId="0" nodeType="withEffect">
                                  <p:stCondLst>
                                    <p:cond delay="0"/>
                                  </p:stCondLst>
                                  <p:childTnLst>
                                    <p:animEffect transition="out" filter="fade">
                                      <p:cBhvr>
                                        <p:cTn id="9" dur="350"/>
                                        <p:tgtEl>
                                          <p:spTgt spid="17"/>
                                        </p:tgtEl>
                                      </p:cBhvr>
                                    </p:animEffect>
                                    <p:set>
                                      <p:cBhvr>
                                        <p:cTn id="10" dur="1" fill="hold">
                                          <p:stCondLst>
                                            <p:cond delay="349"/>
                                          </p:stCondLst>
                                        </p:cTn>
                                        <p:tgtEl>
                                          <p:spTgt spid="17"/>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350"/>
                                        <p:tgtEl>
                                          <p:spTgt spid="18"/>
                                        </p:tgtEl>
                                      </p:cBhvr>
                                    </p:animEffect>
                                    <p:set>
                                      <p:cBhvr>
                                        <p:cTn id="13" dur="1" fill="hold">
                                          <p:stCondLst>
                                            <p:cond delay="349"/>
                                          </p:stCondLst>
                                        </p:cTn>
                                        <p:tgtEl>
                                          <p:spTgt spid="18"/>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xit"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42" presetClass="path" presetSubtype="0" accel="50000" decel="50000" fill="hold" grpId="0" nodeType="withEffect">
                                  <p:stCondLst>
                                    <p:cond delay="0"/>
                                  </p:stCondLst>
                                  <p:childTnLst>
                                    <p:animMotion origin="layout" path="M -1.66667E-6 -4.07407E-6 L 0.03985 -0.00023 " pathEditMode="relative" rAng="0" ptsTypes="AA">
                                      <p:cBhvr>
                                        <p:cTn id="20" dur="350" fill="hold"/>
                                        <p:tgtEl>
                                          <p:spTgt spid="19"/>
                                        </p:tgtEl>
                                        <p:attrNameLst>
                                          <p:attrName>ppt_x</p:attrName>
                                          <p:attrName>ppt_y</p:attrName>
                                        </p:attrNameLst>
                                      </p:cBhvr>
                                      <p:rCtr x="1992" y="-23"/>
                                    </p:animMotion>
                                  </p:childTnLst>
                                </p:cTn>
                              </p:par>
                              <p:par>
                                <p:cTn id="21" presetID="42" presetClass="path" presetSubtype="0" accel="50000" decel="50000" fill="hold" grpId="0" nodeType="withEffect">
                                  <p:stCondLst>
                                    <p:cond delay="0"/>
                                  </p:stCondLst>
                                  <p:childTnLst>
                                    <p:animMotion origin="layout" path="M -1.875E-6 -4.07407E-6 L 0.03985 -0.00023 " pathEditMode="relative" rAng="0" ptsTypes="AA">
                                      <p:cBhvr>
                                        <p:cTn id="22" dur="350" fill="hold"/>
                                        <p:tgtEl>
                                          <p:spTgt spid="9"/>
                                        </p:tgtEl>
                                        <p:attrNameLst>
                                          <p:attrName>ppt_x</p:attrName>
                                          <p:attrName>ppt_y</p:attrName>
                                        </p:attrNameLst>
                                      </p:cBhvr>
                                      <p:rCtr x="1992" y="-23"/>
                                    </p:animMotion>
                                  </p:childTnLst>
                                </p:cTn>
                              </p:par>
                              <p:par>
                                <p:cTn id="23" presetID="10" presetClass="exit" presetSubtype="0" fill="hold" grpId="2"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3" nodeType="clickEffect">
                                  <p:stCondLst>
                                    <p:cond delay="0"/>
                                  </p:stCondLst>
                                  <p:childTnLst>
                                    <p:animEffect transition="out" filter="fade">
                                      <p:cBhvr>
                                        <p:cTn id="34" dur="500"/>
                                        <p:tgtEl>
                                          <p:spTgt spid="9"/>
                                        </p:tgtEl>
                                      </p:cBhvr>
                                    </p:animEffect>
                                    <p:set>
                                      <p:cBhvr>
                                        <p:cTn id="35" dur="1" fill="hold">
                                          <p:stCondLst>
                                            <p:cond delay="499"/>
                                          </p:stCondLst>
                                        </p:cTn>
                                        <p:tgtEl>
                                          <p:spTgt spid="9"/>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7"/>
                                        </p:tgtEl>
                                      </p:cBhvr>
                                    </p:animEffect>
                                    <p:set>
                                      <p:cBhvr>
                                        <p:cTn id="38" dur="1" fill="hold">
                                          <p:stCondLst>
                                            <p:cond delay="499"/>
                                          </p:stCondLst>
                                        </p:cTn>
                                        <p:tgtEl>
                                          <p:spTgt spid="17"/>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8"/>
                                        </p:tgtEl>
                                      </p:cBhvr>
                                    </p:animEffect>
                                    <p:set>
                                      <p:cBhvr>
                                        <p:cTn id="41" dur="1" fill="hold">
                                          <p:stCondLst>
                                            <p:cond delay="499"/>
                                          </p:stCondLst>
                                        </p:cTn>
                                        <p:tgtEl>
                                          <p:spTgt spid="18"/>
                                        </p:tgtEl>
                                        <p:attrNameLst>
                                          <p:attrName>style.visibility</p:attrName>
                                        </p:attrNameLst>
                                      </p:cBhvr>
                                      <p:to>
                                        <p:strVal val="hidden"/>
                                      </p:to>
                                    </p:set>
                                  </p:childTnLst>
                                </p:cTn>
                              </p:par>
                            </p:childTnLst>
                          </p:cTn>
                        </p:par>
                        <p:par>
                          <p:cTn id="42" fill="hold">
                            <p:stCondLst>
                              <p:cond delay="500"/>
                            </p:stCondLst>
                            <p:childTnLst>
                              <p:par>
                                <p:cTn id="43" presetID="1" presetClass="exit" presetSubtype="0" fill="hold" nodeType="after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0"/>
                                        </p:tgtEl>
                                      </p:cBhvr>
                                    </p:animEffect>
                                    <p:set>
                                      <p:cBhvr>
                                        <p:cTn id="47" dur="1" fill="hold">
                                          <p:stCondLst>
                                            <p:cond delay="499"/>
                                          </p:stCondLst>
                                        </p:cTn>
                                        <p:tgtEl>
                                          <p:spTgt spid="20"/>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9"/>
                                        </p:tgtEl>
                                      </p:cBhvr>
                                    </p:animEffect>
                                    <p:set>
                                      <p:cBhvr>
                                        <p:cTn id="50" dur="1" fill="hold">
                                          <p:stCondLst>
                                            <p:cond delay="499"/>
                                          </p:stCondLst>
                                        </p:cTn>
                                        <p:tgtEl>
                                          <p:spTgt spid="19"/>
                                        </p:tgtEl>
                                        <p:attrNameLst>
                                          <p:attrName>style.visibility</p:attrName>
                                        </p:attrNameLst>
                                      </p:cBhvr>
                                      <p:to>
                                        <p:strVal val="hidden"/>
                                      </p:to>
                                    </p:set>
                                  </p:childTnLst>
                                </p:cTn>
                              </p:par>
                              <p:par>
                                <p:cTn id="51" presetID="10" presetClass="exit" presetSubtype="0" fill="hold" nodeType="withEffect">
                                  <p:stCondLst>
                                    <p:cond delay="0"/>
                                  </p:stCondLst>
                                  <p:childTnLst>
                                    <p:animEffect transition="out" filter="fade">
                                      <p:cBhvr>
                                        <p:cTn id="52" dur="500"/>
                                        <p:tgtEl>
                                          <p:spTgt spid="11"/>
                                        </p:tgtEl>
                                      </p:cBhvr>
                                    </p:animEffect>
                                    <p:set>
                                      <p:cBhvr>
                                        <p:cTn id="53" dur="1" fill="hold">
                                          <p:stCondLst>
                                            <p:cond delay="499"/>
                                          </p:stCondLst>
                                        </p:cTn>
                                        <p:tgtEl>
                                          <p:spTgt spid="11"/>
                                        </p:tgtEl>
                                        <p:attrNameLst>
                                          <p:attrName>style.visibility</p:attrName>
                                        </p:attrNameLst>
                                      </p:cBhvr>
                                      <p:to>
                                        <p:strVal val="hidden"/>
                                      </p:to>
                                    </p:set>
                                  </p:childTnLst>
                                </p:cTn>
                              </p:par>
                              <p:par>
                                <p:cTn id="54" presetID="10" presetClass="exit" presetSubtype="0" fill="hold" grpId="0" nodeType="withEffect">
                                  <p:stCondLst>
                                    <p:cond delay="0"/>
                                  </p:stCondLst>
                                  <p:childTnLst>
                                    <p:animEffect transition="out" filter="fade">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10" presetClass="exit" presetSubtype="0" fill="hold" grpId="0" nodeType="withEffect">
                                  <p:stCondLst>
                                    <p:cond delay="0"/>
                                  </p:stCondLst>
                                  <p:childTnLst>
                                    <p:animEffect transition="out" filter="fade">
                                      <p:cBhvr>
                                        <p:cTn id="58" dur="500"/>
                                        <p:tgtEl>
                                          <p:spTgt spid="12"/>
                                        </p:tgtEl>
                                      </p:cBhvr>
                                    </p:animEffect>
                                    <p:set>
                                      <p:cBhvr>
                                        <p:cTn id="5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9" grpId="1" animBg="1"/>
      <p:bldP spid="9" grpId="2" animBg="1"/>
      <p:bldP spid="9" grpId="3" animBg="1"/>
      <p:bldP spid="12" grpId="0" animBg="1"/>
      <p:bldP spid="17" grpId="0" animBg="1"/>
      <p:bldP spid="17" grpId="1" animBg="1"/>
      <p:bldP spid="18" grpId="0" animBg="1"/>
      <p:bldP spid="18" grpId="1" animBg="1"/>
      <p:bldP spid="19" grpId="0" animBg="1"/>
      <p:bldP spid="19" grpId="1" animBg="1"/>
      <p:bldP spid="20" grpId="0" animBg="1"/>
      <p:bldP spid="20"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AOSP Mods</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hidden="1">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AOSP Mods</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456128" y="1570961"/>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hidden="1">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2740750"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AOSP Mods</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955476"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可对类原生系统高度定制，可自定义内容多，模块对系统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兼容性高</a:t>
            </a:r>
            <a:r>
              <a:rPr lang="zh-CN" altLang="en-US" b="1">
                <a:solidFill>
                  <a:schemeClr val="tx1">
                    <a:lumMod val="65000"/>
                    <a:lumOff val="35000"/>
                  </a:schemeClr>
                </a:solidFill>
                <a:ea typeface="Noto Sans SC" panose="020B0500000000000000" pitchFamily="34" charset="-122"/>
              </a:rPr>
              <a:t>。</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1723549"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多功能聚合</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95465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涵盖大部分其他模块的功能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使用方式简单</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246574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有配套</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app</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来更改选项</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功能分类明确</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18228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可以快速找到需要修改的部分</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8" name="图片 7" descr="卡通人物&#10;&#10;低可信度描述已自动生成">
            <a:extLst>
              <a:ext uri="{FF2B5EF4-FFF2-40B4-BE49-F238E27FC236}">
                <a16:creationId xmlns:a16="http://schemas.microsoft.com/office/drawing/2014/main" id="{4F54082D-3E97-739D-4068-EA4740C56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467" y="214374"/>
            <a:ext cx="690914" cy="690914"/>
          </a:xfrm>
          <a:prstGeom prst="rect">
            <a:avLst/>
          </a:prstGeom>
        </p:spPr>
      </p:pic>
      <p:pic>
        <p:nvPicPr>
          <p:cNvPr id="10" name="图片 9" descr="图标&#10;&#10;描述已自动生成">
            <a:extLst>
              <a:ext uri="{FF2B5EF4-FFF2-40B4-BE49-F238E27FC236}">
                <a16:creationId xmlns:a16="http://schemas.microsoft.com/office/drawing/2014/main" id="{1C0F6ADF-337F-9535-EEEB-7B5A2EC89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97" y="58194"/>
            <a:ext cx="969769" cy="1012439"/>
          </a:xfrm>
          <a:prstGeom prst="rect">
            <a:avLst/>
          </a:prstGeom>
        </p:spPr>
      </p:pic>
      <p:pic>
        <p:nvPicPr>
          <p:cNvPr id="11" name="GB">
            <a:extLst>
              <a:ext uri="{FF2B5EF4-FFF2-40B4-BE49-F238E27FC236}">
                <a16:creationId xmlns:a16="http://schemas.microsoft.com/office/drawing/2014/main" id="{6B9450E7-9289-8A58-AAE0-D0899B9AA65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189531" y="326571"/>
            <a:ext cx="2923269" cy="6198920"/>
          </a:xfrm>
          <a:prstGeom prst="rect">
            <a:avLst/>
          </a:prstGeom>
          <a:ln>
            <a:noFill/>
          </a:ln>
          <a:effectLst/>
        </p:spPr>
      </p:pic>
      <p:pic>
        <p:nvPicPr>
          <p:cNvPr id="7" name="图片 6">
            <a:extLst>
              <a:ext uri="{FF2B5EF4-FFF2-40B4-BE49-F238E27FC236}">
                <a16:creationId xmlns:a16="http://schemas.microsoft.com/office/drawing/2014/main" id="{617D42CE-46F3-E4FF-F15D-0D1654A7F61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9532" y="326571"/>
            <a:ext cx="2923270" cy="6198920"/>
          </a:xfrm>
          <a:prstGeom prst="rect">
            <a:avLst/>
          </a:prstGeom>
        </p:spPr>
      </p:pic>
    </p:spTree>
    <p:custDataLst>
      <p:tags r:id="rId1"/>
    </p:custDataLst>
    <p:extLst>
      <p:ext uri="{BB962C8B-B14F-4D97-AF65-F5344CB8AC3E}">
        <p14:creationId xmlns:p14="http://schemas.microsoft.com/office/powerpoint/2010/main" val="223714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350"/>
                                        <p:tgtEl>
                                          <p:spTgt spid="12"/>
                                        </p:tgtEl>
                                      </p:cBhvr>
                                    </p:animEffect>
                                    <p:set>
                                      <p:cBhvr>
                                        <p:cTn id="7" dur="1" fill="hold">
                                          <p:stCondLst>
                                            <p:cond delay="349"/>
                                          </p:stCondLst>
                                        </p:cTn>
                                        <p:tgtEl>
                                          <p:spTgt spid="12"/>
                                        </p:tgtEl>
                                        <p:attrNameLst>
                                          <p:attrName>style.visibility</p:attrName>
                                        </p:attrNameLst>
                                      </p:cBhvr>
                                      <p:to>
                                        <p:strVal val="hidden"/>
                                      </p:to>
                                    </p:set>
                                  </p:childTnLst>
                                </p:cTn>
                              </p:par>
                              <p:par>
                                <p:cTn id="8" presetID="1" presetClass="exit"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2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10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20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grpId="0" nodeType="withEffect">
                                  <p:stCondLst>
                                    <p:cond delay="30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grpId="0" nodeType="withEffect">
                                  <p:stCondLst>
                                    <p:cond delay="3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10" presetClass="entr" presetSubtype="0" fill="hold" grpId="0" nodeType="withEffect">
                                  <p:stCondLst>
                                    <p:cond delay="400"/>
                                  </p:stCondLst>
                                  <p:childTnLst>
                                    <p:set>
                                      <p:cBhvr>
                                        <p:cTn id="39" dur="1" fill="hold">
                                          <p:stCondLst>
                                            <p:cond delay="0"/>
                                          </p:stCondLst>
                                        </p:cTn>
                                        <p:tgtEl>
                                          <p:spTgt spid="26"/>
                                        </p:tgtEl>
                                        <p:attrNameLst>
                                          <p:attrName>style.visibility</p:attrName>
                                        </p:attrNameLst>
                                      </p:cBhvr>
                                      <p:to>
                                        <p:strVal val="visible"/>
                                      </p:to>
                                    </p:set>
                                    <p:animEffect transition="in" filter="fade">
                                      <p:cBhvr>
                                        <p:cTn id="40" dur="500"/>
                                        <p:tgtEl>
                                          <p:spTgt spid="26"/>
                                        </p:tgtEl>
                                      </p:cBhvr>
                                    </p:animEffect>
                                  </p:childTnLst>
                                </p:cTn>
                              </p:par>
                              <p:par>
                                <p:cTn id="41" presetID="10" presetClass="entr" presetSubtype="0" fill="hold" grpId="0" nodeType="withEffect">
                                  <p:stCondLst>
                                    <p:cond delay="40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10" presetClass="entr" presetSubtype="0" fill="hold" grpId="0" nodeType="withEffect">
                                  <p:stCondLst>
                                    <p:cond delay="50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par>
                                <p:cTn id="47" presetID="10" presetClass="entr" presetSubtype="0" fill="hold" grpId="0" nodeType="withEffect">
                                  <p:stCondLst>
                                    <p:cond delay="50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childTnLst>
                                </p:cTn>
                              </p:par>
                              <p:par>
                                <p:cTn id="50" presetID="10" presetClass="entr" presetSubtype="0" fill="hold" grpId="0" nodeType="withEffect">
                                  <p:stCondLst>
                                    <p:cond delay="60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12" grpId="0" animBg="1"/>
      <p:bldP spid="2" grpId="0" animBg="1"/>
      <p:bldP spid="22" grpId="0" animBg="1"/>
      <p:bldP spid="5" grpId="0" animBg="1"/>
      <p:bldP spid="3" grpId="0"/>
      <p:bldP spid="25" grpId="0"/>
      <p:bldP spid="6" grpId="0"/>
      <p:bldP spid="26" grpId="0"/>
      <p:bldP spid="27" grpId="0"/>
      <p:bldP spid="28" grpId="0"/>
      <p:bldP spid="29"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grpSp>
        <p:nvGrpSpPr>
          <p:cNvPr id="3" name="PC GB">
            <a:extLst>
              <a:ext uri="{FF2B5EF4-FFF2-40B4-BE49-F238E27FC236}">
                <a16:creationId xmlns:a16="http://schemas.microsoft.com/office/drawing/2014/main" id="{D9E30BE9-CEB5-8CB4-E897-68C3B7B64D4C}"/>
              </a:ext>
            </a:extLst>
          </p:cNvPr>
          <p:cNvGrpSpPr/>
          <p:nvPr/>
        </p:nvGrpSpPr>
        <p:grpSpPr>
          <a:xfrm>
            <a:off x="318888" y="289220"/>
            <a:ext cx="7074832" cy="6279560"/>
            <a:chOff x="12590588" y="361950"/>
            <a:chExt cx="7074832" cy="6279560"/>
          </a:xfrm>
        </p:grpSpPr>
        <p:sp>
          <p:nvSpPr>
            <p:cNvPr id="7" name="圆角矩形 6">
              <a:extLst>
                <a:ext uri="{FF2B5EF4-FFF2-40B4-BE49-F238E27FC236}">
                  <a16:creationId xmlns:a16="http://schemas.microsoft.com/office/drawing/2014/main" id="{AF0186A8-2069-B0FE-13FC-E29331389CEC}"/>
                </a:ext>
              </a:extLst>
            </p:cNvPr>
            <p:cNvSpPr>
              <a:spLocks noChangeAspect="1"/>
            </p:cNvSpPr>
            <p:nvPr/>
          </p:nvSpPr>
          <p:spPr>
            <a:xfrm>
              <a:off x="12590588" y="361950"/>
              <a:ext cx="7074832" cy="6279560"/>
            </a:xfrm>
            <a:prstGeom prst="roundRect">
              <a:avLst>
                <a:gd name="adj" fmla="val 5646"/>
              </a:avLst>
            </a:prstGeom>
            <a:solidFill>
              <a:srgbClr val="00F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5D5E06F4-FA62-D43F-54AA-6A6653C0C81B}"/>
                </a:ext>
              </a:extLst>
            </p:cNvPr>
            <p:cNvGrpSpPr/>
            <p:nvPr/>
          </p:nvGrpSpPr>
          <p:grpSpPr>
            <a:xfrm>
              <a:off x="13265624" y="716541"/>
              <a:ext cx="1023582" cy="1023582"/>
              <a:chOff x="13265624" y="716541"/>
              <a:chExt cx="1023582" cy="1023582"/>
            </a:xfrm>
          </p:grpSpPr>
          <p:cxnSp>
            <p:nvCxnSpPr>
              <p:cNvPr id="36" name="直线连接符 35">
                <a:extLst>
                  <a:ext uri="{FF2B5EF4-FFF2-40B4-BE49-F238E27FC236}">
                    <a16:creationId xmlns:a16="http://schemas.microsoft.com/office/drawing/2014/main" id="{F5C2FA7D-E847-7864-B641-9688E292D760}"/>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F006B97A-DEB2-A4FC-B604-D5334115D1D9}"/>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0" name="组合 9">
              <a:extLst>
                <a:ext uri="{FF2B5EF4-FFF2-40B4-BE49-F238E27FC236}">
                  <a16:creationId xmlns:a16="http://schemas.microsoft.com/office/drawing/2014/main" id="{088EF509-C448-FCA0-030A-213455547EB0}"/>
                </a:ext>
              </a:extLst>
            </p:cNvPr>
            <p:cNvGrpSpPr/>
            <p:nvPr/>
          </p:nvGrpSpPr>
          <p:grpSpPr>
            <a:xfrm>
              <a:off x="18097638" y="5133834"/>
              <a:ext cx="1023582" cy="1023582"/>
              <a:chOff x="13265624" y="716541"/>
              <a:chExt cx="1023582" cy="1023582"/>
            </a:xfrm>
          </p:grpSpPr>
          <p:cxnSp>
            <p:nvCxnSpPr>
              <p:cNvPr id="34" name="直线连接符 33">
                <a:extLst>
                  <a:ext uri="{FF2B5EF4-FFF2-40B4-BE49-F238E27FC236}">
                    <a16:creationId xmlns:a16="http://schemas.microsoft.com/office/drawing/2014/main" id="{4F9473AB-36E5-FA05-F4D5-EED6A88E688F}"/>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DB99CD2A-0055-45EA-1187-14FA2A6DA25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1" name="组合 10">
              <a:extLst>
                <a:ext uri="{FF2B5EF4-FFF2-40B4-BE49-F238E27FC236}">
                  <a16:creationId xmlns:a16="http://schemas.microsoft.com/office/drawing/2014/main" id="{C17066ED-BA17-3A3D-36D5-748F28D40123}"/>
                </a:ext>
              </a:extLst>
            </p:cNvPr>
            <p:cNvGrpSpPr/>
            <p:nvPr/>
          </p:nvGrpSpPr>
          <p:grpSpPr>
            <a:xfrm>
              <a:off x="13281546" y="5132860"/>
              <a:ext cx="1023582" cy="1023582"/>
              <a:chOff x="13265624" y="716541"/>
              <a:chExt cx="1023582" cy="1023582"/>
            </a:xfrm>
          </p:grpSpPr>
          <p:cxnSp>
            <p:nvCxnSpPr>
              <p:cNvPr id="32" name="直线连接符 31">
                <a:extLst>
                  <a:ext uri="{FF2B5EF4-FFF2-40B4-BE49-F238E27FC236}">
                    <a16:creationId xmlns:a16="http://schemas.microsoft.com/office/drawing/2014/main" id="{F8F3D6F0-8E6E-6DAC-8476-CBAB9D8A941C}"/>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C77F9156-F6FF-02A2-153C-3E195C8D10EE}"/>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2852D8EC-B1A9-895C-E9E3-83383D5C673C}"/>
                </a:ext>
              </a:extLst>
            </p:cNvPr>
            <p:cNvGrpSpPr/>
            <p:nvPr/>
          </p:nvGrpSpPr>
          <p:grpSpPr>
            <a:xfrm>
              <a:off x="18097638" y="716541"/>
              <a:ext cx="1023582" cy="1023582"/>
              <a:chOff x="13265624" y="716541"/>
              <a:chExt cx="1023582" cy="1023582"/>
            </a:xfrm>
          </p:grpSpPr>
          <p:cxnSp>
            <p:nvCxnSpPr>
              <p:cNvPr id="30" name="直线连接符 29">
                <a:extLst>
                  <a:ext uri="{FF2B5EF4-FFF2-40B4-BE49-F238E27FC236}">
                    <a16:creationId xmlns:a16="http://schemas.microsoft.com/office/drawing/2014/main" id="{858545AF-982F-F557-F39B-5F063EF05067}"/>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31" name="直线连接符 30">
                <a:extLst>
                  <a:ext uri="{FF2B5EF4-FFF2-40B4-BE49-F238E27FC236}">
                    <a16:creationId xmlns:a16="http://schemas.microsoft.com/office/drawing/2014/main" id="{DF7F4A9F-062C-1466-88AC-F373A3C2CBD2}"/>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6BA63DC5-421B-467C-6B75-F1E69C75D9A1}"/>
                </a:ext>
              </a:extLst>
            </p:cNvPr>
            <p:cNvGrpSpPr/>
            <p:nvPr/>
          </p:nvGrpSpPr>
          <p:grpSpPr>
            <a:xfrm>
              <a:off x="15616213" y="2953722"/>
              <a:ext cx="1023582" cy="1023582"/>
              <a:chOff x="13265624" y="716541"/>
              <a:chExt cx="1023582" cy="1023582"/>
            </a:xfrm>
          </p:grpSpPr>
          <p:cxnSp>
            <p:nvCxnSpPr>
              <p:cNvPr id="18" name="直线连接符 17">
                <a:extLst>
                  <a:ext uri="{FF2B5EF4-FFF2-40B4-BE49-F238E27FC236}">
                    <a16:creationId xmlns:a16="http://schemas.microsoft.com/office/drawing/2014/main" id="{1F5D5CC6-66CB-CBE6-CEB3-67D2EF2E1486}"/>
                  </a:ext>
                </a:extLst>
              </p:cNvPr>
              <p:cNvCxnSpPr>
                <a:cxnSpLocks/>
              </p:cNvCxnSpPr>
              <p:nvPr/>
            </p:nvCxnSpPr>
            <p:spPr>
              <a:xfrm>
                <a:off x="13265624"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54C20E46-4D5F-CF8C-AE1F-A35D38B0927F}"/>
                  </a:ext>
                </a:extLst>
              </p:cNvPr>
              <p:cNvCxnSpPr>
                <a:cxnSpLocks/>
              </p:cNvCxnSpPr>
              <p:nvPr/>
            </p:nvCxnSpPr>
            <p:spPr>
              <a:xfrm rot="5400000">
                <a:off x="13281546" y="1228332"/>
                <a:ext cx="1023582" cy="0"/>
              </a:xfrm>
              <a:prstGeom prst="line">
                <a:avLst/>
              </a:prstGeom>
              <a:ln w="76200">
                <a:solidFill>
                  <a:srgbClr val="A0FEB6"/>
                </a:solidFill>
              </a:ln>
            </p:spPr>
            <p:style>
              <a:lnRef idx="1">
                <a:schemeClr val="accent1"/>
              </a:lnRef>
              <a:fillRef idx="0">
                <a:schemeClr val="accent1"/>
              </a:fillRef>
              <a:effectRef idx="0">
                <a:schemeClr val="accent1"/>
              </a:effectRef>
              <a:fontRef idx="minor">
                <a:schemeClr val="tx1"/>
              </a:fontRef>
            </p:style>
          </p:cxnSp>
        </p:grpSp>
      </p:grpSp>
      <p:pic>
        <p:nvPicPr>
          <p:cNvPr id="39" name="GB">
            <a:extLst>
              <a:ext uri="{FF2B5EF4-FFF2-40B4-BE49-F238E27FC236}">
                <a16:creationId xmlns:a16="http://schemas.microsoft.com/office/drawing/2014/main" id="{E6158AB2-6698-10CF-46E9-45BBE6FBD6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7817279" y="289220"/>
            <a:ext cx="2961313" cy="6184830"/>
          </a:xfrm>
          <a:prstGeom prst="rect">
            <a:avLst/>
          </a:prstGeom>
          <a:ln>
            <a:noFill/>
          </a:ln>
          <a:effectLst/>
        </p:spPr>
      </p:pic>
    </p:spTree>
    <p:extLst>
      <p:ext uri="{BB962C8B-B14F-4D97-AF65-F5344CB8AC3E}">
        <p14:creationId xmlns:p14="http://schemas.microsoft.com/office/powerpoint/2010/main" val="1436553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4F75B1-033A-AFF4-16AC-E16DF404E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7320" y="573467"/>
            <a:ext cx="2792786" cy="5895881"/>
          </a:xfrm>
          <a:prstGeom prst="rect">
            <a:avLst/>
          </a:prstGeom>
        </p:spPr>
      </p:pic>
      <p:pic>
        <p:nvPicPr>
          <p:cNvPr id="3" name="图片 2">
            <a:extLst>
              <a:ext uri="{FF2B5EF4-FFF2-40B4-BE49-F238E27FC236}">
                <a16:creationId xmlns:a16="http://schemas.microsoft.com/office/drawing/2014/main" id="{4A944AB7-447D-1C39-5736-E8DDF1F442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1435" y="573467"/>
            <a:ext cx="2796980" cy="5895881"/>
          </a:xfrm>
          <a:prstGeom prst="rect">
            <a:avLst/>
          </a:prstGeom>
        </p:spPr>
      </p:pic>
      <p:pic>
        <p:nvPicPr>
          <p:cNvPr id="5" name="Pixel 4">
            <a:extLst>
              <a:ext uri="{FF2B5EF4-FFF2-40B4-BE49-F238E27FC236}">
                <a16:creationId xmlns:a16="http://schemas.microsoft.com/office/drawing/2014/main" id="{5A668923-C87F-76DF-2123-8F78E512617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539203" y="201172"/>
            <a:ext cx="3040570" cy="6455658"/>
          </a:xfrm>
          <a:prstGeom prst="rect">
            <a:avLst/>
          </a:prstGeom>
          <a:ln>
            <a:noFill/>
          </a:ln>
          <a:effectLst/>
        </p:spPr>
      </p:pic>
      <p:pic>
        <p:nvPicPr>
          <p:cNvPr id="6" name="图片 5">
            <a:extLst>
              <a:ext uri="{FF2B5EF4-FFF2-40B4-BE49-F238E27FC236}">
                <a16:creationId xmlns:a16="http://schemas.microsoft.com/office/drawing/2014/main" id="{6918A8B6-90FF-77E8-AB1C-A62FF410D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203" y="201171"/>
            <a:ext cx="3040570" cy="6447659"/>
          </a:xfrm>
          <a:prstGeom prst="rect">
            <a:avLst/>
          </a:prstGeom>
        </p:spPr>
      </p:pic>
      <p:pic>
        <p:nvPicPr>
          <p:cNvPr id="7" name="图片 6">
            <a:extLst>
              <a:ext uri="{FF2B5EF4-FFF2-40B4-BE49-F238E27FC236}">
                <a16:creationId xmlns:a16="http://schemas.microsoft.com/office/drawing/2014/main" id="{A73F59FB-571F-F8C3-9630-DCF90AFF34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9203" y="201170"/>
            <a:ext cx="3040570" cy="6447659"/>
          </a:xfrm>
          <a:prstGeom prst="rect">
            <a:avLst/>
          </a:prstGeom>
        </p:spPr>
      </p:pic>
      <p:pic>
        <p:nvPicPr>
          <p:cNvPr id="10" name="图片 9">
            <a:extLst>
              <a:ext uri="{FF2B5EF4-FFF2-40B4-BE49-F238E27FC236}">
                <a16:creationId xmlns:a16="http://schemas.microsoft.com/office/drawing/2014/main" id="{B617A425-12D1-FAF7-B91E-DB0D4C12AB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9204" y="209170"/>
            <a:ext cx="3040570" cy="6447660"/>
          </a:xfrm>
          <a:prstGeom prst="rect">
            <a:avLst/>
          </a:prstGeom>
        </p:spPr>
      </p:pic>
    </p:spTree>
    <p:custDataLst>
      <p:tags r:id="rId1"/>
    </p:custDataLst>
    <p:extLst>
      <p:ext uri="{BB962C8B-B14F-4D97-AF65-F5344CB8AC3E}">
        <p14:creationId xmlns:p14="http://schemas.microsoft.com/office/powerpoint/2010/main" val="19790085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9FE9D0E-894E-DDF7-6D8E-F57C25162E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0557" y="2367192"/>
            <a:ext cx="4066621" cy="8623443"/>
          </a:xfrm>
          <a:prstGeom prst="rect">
            <a:avLst/>
          </a:prstGeom>
        </p:spPr>
      </p:pic>
      <p:pic>
        <p:nvPicPr>
          <p:cNvPr id="11" name="图片 10" hidden="1">
            <a:extLst>
              <a:ext uri="{FF2B5EF4-FFF2-40B4-BE49-F238E27FC236}">
                <a16:creationId xmlns:a16="http://schemas.microsoft.com/office/drawing/2014/main" id="{3B594867-4B64-8840-8ABA-1F4C6A5099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0557" y="2367192"/>
            <a:ext cx="4066621" cy="8623446"/>
          </a:xfrm>
          <a:prstGeom prst="rect">
            <a:avLst/>
          </a:prstGeom>
        </p:spPr>
      </p:pic>
    </p:spTree>
    <p:custDataLst>
      <p:tags r:id="rId1"/>
    </p:custDataLst>
    <p:extLst>
      <p:ext uri="{BB962C8B-B14F-4D97-AF65-F5344CB8AC3E}">
        <p14:creationId xmlns:p14="http://schemas.microsoft.com/office/powerpoint/2010/main" val="3065168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格言锁屏</a:t>
            </a:r>
            <a:r>
              <a:rPr lang="en-US" altLang="zh-CN" sz="2400" b="1">
                <a:solidFill>
                  <a:schemeClr val="bg1"/>
                </a:solidFill>
                <a:latin typeface="Noto Sans SC" panose="020B0500000000000000" pitchFamily="34" charset="-122"/>
                <a:ea typeface="Noto Sans SC" panose="020B0500000000000000" pitchFamily="34" charset="-122"/>
              </a:rPr>
              <a:t>X</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467884" y="1570961"/>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 </a:t>
            </a: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2321469" cy="646331"/>
          </a:xfrm>
          <a:prstGeom prst="rect">
            <a:avLst/>
          </a:prstGeom>
          <a:noFill/>
        </p:spPr>
        <p:txBody>
          <a:bodyPr wrap="none" rtlCol="0">
            <a:spAutoFit/>
          </a:bodyPr>
          <a:lstStyle/>
          <a:p>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格言锁屏</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X</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724644"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将常用的一言固定到锁屏界面，随时都可以查看喜欢的</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一言一句</a:t>
            </a:r>
            <a:r>
              <a:rPr lang="zh-CN" altLang="en-US" b="1">
                <a:solidFill>
                  <a:schemeClr val="tx1">
                    <a:lumMod val="65000"/>
                    <a:lumOff val="35000"/>
                  </a:schemeClr>
                </a:solidFill>
                <a:ea typeface="Noto Sans SC" panose="020B0500000000000000" pitchFamily="34" charset="-122"/>
              </a:rPr>
              <a:t>。</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14157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随时可见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可固定在息屏显示上</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根据喜好刷新</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可选不同源不同类型</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3893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可定制格言外观</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723823"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可修改字体样式大小位置</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0" name="图片 9" descr="图标&#10;&#10;描述已自动生成">
            <a:extLst>
              <a:ext uri="{FF2B5EF4-FFF2-40B4-BE49-F238E27FC236}">
                <a16:creationId xmlns:a16="http://schemas.microsoft.com/office/drawing/2014/main" id="{1C0F6ADF-337F-9535-EEEB-7B5A2EC89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60812" y="36498"/>
            <a:ext cx="969769" cy="1012439"/>
          </a:xfrm>
          <a:prstGeom prst="rect">
            <a:avLst/>
          </a:prstGeom>
        </p:spPr>
      </p:pic>
      <p:pic>
        <p:nvPicPr>
          <p:cNvPr id="7" name="图片 6" descr="手机屏幕的截图&#10;&#10;描述已自动生成">
            <a:extLst>
              <a:ext uri="{FF2B5EF4-FFF2-40B4-BE49-F238E27FC236}">
                <a16:creationId xmlns:a16="http://schemas.microsoft.com/office/drawing/2014/main" id="{9AFE88D9-A4BB-543B-D978-9891384B1497}"/>
              </a:ext>
            </a:extLst>
          </p:cNvPr>
          <p:cNvPicPr>
            <a:picLocks noChangeAspect="1"/>
          </p:cNvPicPr>
          <p:nvPr/>
        </p:nvPicPr>
        <p:blipFill rotWithShape="1">
          <a:blip r:embed="rId5">
            <a:extLst>
              <a:ext uri="{28A0092B-C50C-407E-A947-70E740481C1C}">
                <a14:useLocalDpi xmlns:a14="http://schemas.microsoft.com/office/drawing/2010/main" val="0"/>
              </a:ext>
            </a:extLst>
          </a:blip>
          <a:srcRect b="1140"/>
          <a:stretch/>
        </p:blipFill>
        <p:spPr>
          <a:xfrm>
            <a:off x="4614974" y="9474131"/>
            <a:ext cx="2869448" cy="5703134"/>
          </a:xfrm>
          <a:prstGeom prst="rect">
            <a:avLst/>
          </a:prstGeom>
        </p:spPr>
      </p:pic>
      <p:pic>
        <p:nvPicPr>
          <p:cNvPr id="8" name="图片 7">
            <a:extLst>
              <a:ext uri="{FF2B5EF4-FFF2-40B4-BE49-F238E27FC236}">
                <a16:creationId xmlns:a16="http://schemas.microsoft.com/office/drawing/2014/main" id="{539E85FD-9FE7-63EC-3884-537DEE682E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3264" y="9112940"/>
            <a:ext cx="4754881" cy="6425515"/>
          </a:xfrm>
          <a:prstGeom prst="rect">
            <a:avLst/>
          </a:prstGeom>
        </p:spPr>
      </p:pic>
      <p:pic>
        <p:nvPicPr>
          <p:cNvPr id="5" name="图片 4">
            <a:extLst>
              <a:ext uri="{FF2B5EF4-FFF2-40B4-BE49-F238E27FC236}">
                <a16:creationId xmlns:a16="http://schemas.microsoft.com/office/drawing/2014/main" id="{2B527BA0-32D5-F744-3BF2-311CC69111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5658" y="326571"/>
            <a:ext cx="2919810" cy="6191581"/>
          </a:xfrm>
          <a:prstGeom prst="rect">
            <a:avLst/>
          </a:prstGeom>
        </p:spPr>
      </p:pic>
      <p:pic>
        <p:nvPicPr>
          <p:cNvPr id="11" name="图片 10">
            <a:extLst>
              <a:ext uri="{FF2B5EF4-FFF2-40B4-BE49-F238E27FC236}">
                <a16:creationId xmlns:a16="http://schemas.microsoft.com/office/drawing/2014/main" id="{79DD0017-F1B3-D36C-2C9E-0532219FDC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5659" y="326571"/>
            <a:ext cx="2926070" cy="6204858"/>
          </a:xfrm>
          <a:prstGeom prst="rect">
            <a:avLst/>
          </a:prstGeom>
        </p:spPr>
      </p:pic>
    </p:spTree>
    <p:custDataLst>
      <p:tags r:id="rId1"/>
    </p:custDataLst>
    <p:extLst>
      <p:ext uri="{BB962C8B-B14F-4D97-AF65-F5344CB8AC3E}">
        <p14:creationId xmlns:p14="http://schemas.microsoft.com/office/powerpoint/2010/main" val="2834958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6" name="图片 5" descr="手机屏幕的截图&#10;&#10;描述已自动生成">
            <a:extLst>
              <a:ext uri="{FF2B5EF4-FFF2-40B4-BE49-F238E27FC236}">
                <a16:creationId xmlns:a16="http://schemas.microsoft.com/office/drawing/2014/main" id="{3203533E-3C9F-8322-9199-0E15EF188C87}"/>
              </a:ext>
            </a:extLst>
          </p:cNvPr>
          <p:cNvPicPr>
            <a:picLocks noChangeAspect="1"/>
          </p:cNvPicPr>
          <p:nvPr/>
        </p:nvPicPr>
        <p:blipFill rotWithShape="1">
          <a:blip r:embed="rId3">
            <a:extLst>
              <a:ext uri="{28A0092B-C50C-407E-A947-70E740481C1C}">
                <a14:useLocalDpi xmlns:a14="http://schemas.microsoft.com/office/drawing/2010/main" val="0"/>
              </a:ext>
            </a:extLst>
          </a:blip>
          <a:srcRect b="1140"/>
          <a:stretch/>
        </p:blipFill>
        <p:spPr>
          <a:xfrm>
            <a:off x="4624764" y="672266"/>
            <a:ext cx="2869448" cy="5703134"/>
          </a:xfrm>
          <a:prstGeom prst="rect">
            <a:avLst/>
          </a:prstGeom>
        </p:spPr>
      </p:pic>
      <p:pic>
        <p:nvPicPr>
          <p:cNvPr id="3" name="图片 2">
            <a:extLst>
              <a:ext uri="{FF2B5EF4-FFF2-40B4-BE49-F238E27FC236}">
                <a16:creationId xmlns:a16="http://schemas.microsoft.com/office/drawing/2014/main" id="{575A8D91-99D7-AF05-69DC-AEF58467DF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3054" y="311075"/>
            <a:ext cx="4754881" cy="6425515"/>
          </a:xfrm>
          <a:prstGeom prst="rect">
            <a:avLst/>
          </a:prstGeom>
        </p:spPr>
      </p:pic>
    </p:spTree>
    <p:custDataLst>
      <p:tags r:id="rId1"/>
    </p:custDataLst>
    <p:extLst>
      <p:ext uri="{BB962C8B-B14F-4D97-AF65-F5344CB8AC3E}">
        <p14:creationId xmlns:p14="http://schemas.microsoft.com/office/powerpoint/2010/main" val="42140925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4" name="图片 3" descr="手机屏幕的截图&#10;&#10;描述已自动生成">
            <a:extLst>
              <a:ext uri="{FF2B5EF4-FFF2-40B4-BE49-F238E27FC236}">
                <a16:creationId xmlns:a16="http://schemas.microsoft.com/office/drawing/2014/main" id="{869EAE07-060A-97F6-5ED8-424761E47839}"/>
              </a:ext>
            </a:extLst>
          </p:cNvPr>
          <p:cNvPicPr>
            <a:picLocks noChangeAspect="1"/>
          </p:cNvPicPr>
          <p:nvPr/>
        </p:nvPicPr>
        <p:blipFill rotWithShape="1">
          <a:blip r:embed="rId3">
            <a:extLst>
              <a:ext uri="{28A0092B-C50C-407E-A947-70E740481C1C}">
                <a14:useLocalDpi xmlns:a14="http://schemas.microsoft.com/office/drawing/2010/main" val="0"/>
              </a:ext>
            </a:extLst>
          </a:blip>
          <a:srcRect b="1140"/>
          <a:stretch/>
        </p:blipFill>
        <p:spPr>
          <a:xfrm>
            <a:off x="3676762" y="3782870"/>
            <a:ext cx="4649948" cy="9241942"/>
          </a:xfrm>
          <a:prstGeom prst="rect">
            <a:avLst/>
          </a:prstGeom>
        </p:spPr>
      </p:pic>
      <p:pic>
        <p:nvPicPr>
          <p:cNvPr id="7" name="图片 6">
            <a:extLst>
              <a:ext uri="{FF2B5EF4-FFF2-40B4-BE49-F238E27FC236}">
                <a16:creationId xmlns:a16="http://schemas.microsoft.com/office/drawing/2014/main" id="{95782989-9B17-80F1-9209-E049955552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12346" y="3187935"/>
            <a:ext cx="7705292" cy="10412562"/>
          </a:xfrm>
          <a:prstGeom prst="rect">
            <a:avLst/>
          </a:prstGeom>
        </p:spPr>
      </p:pic>
    </p:spTree>
    <p:custDataLst>
      <p:tags r:id="rId1"/>
    </p:custDataLst>
    <p:extLst>
      <p:ext uri="{BB962C8B-B14F-4D97-AF65-F5344CB8AC3E}">
        <p14:creationId xmlns:p14="http://schemas.microsoft.com/office/powerpoint/2010/main" val="35608361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 墨</a:t>
            </a:r>
            <a:r>
              <a:rPr lang="en-US" altLang="zh-CN" sz="2400" b="1">
                <a:solidFill>
                  <a:schemeClr val="bg1"/>
                </a:solidFill>
                <a:latin typeface="Noto Sans SC" panose="020B0500000000000000" pitchFamily="34" charset="-122"/>
                <a:ea typeface="Noto Sans SC" panose="020B0500000000000000" pitchFamily="34" charset="-122"/>
              </a:rPr>
              <a:t>•</a:t>
            </a:r>
            <a:r>
              <a:rPr lang="zh-CN" altLang="en-US" sz="2400" b="1">
                <a:solidFill>
                  <a:schemeClr val="bg1"/>
                </a:solidFill>
                <a:latin typeface="Noto Sans SC" panose="020B0500000000000000" pitchFamily="34" charset="-122"/>
                <a:ea typeface="Noto Sans SC" panose="020B0500000000000000" pitchFamily="34" charset="-122"/>
              </a:rPr>
              <a:t>状态栏歌词</a:t>
            </a: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29"/>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 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状态栏歌词</a:t>
            </a: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 </a:t>
            </a: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3416320" cy="646331"/>
          </a:xfrm>
          <a:prstGeom prst="rect">
            <a:avLst/>
          </a:prstGeom>
          <a:noFill/>
        </p:spPr>
        <p:txBody>
          <a:bodyPr wrap="none" rtlCol="0">
            <a:spAutoFit/>
          </a:bodyPr>
          <a:lstStyle/>
          <a:p>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墨</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状态栏歌词</a:t>
            </a: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724644"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将歌词由悬浮窗变为嵌入状态栏，可自动滚动歌词，支</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持自定义歌词样式</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14157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随时可见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可固定在息屏显示上</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根据喜好刷新</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可选不同源不同类型</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3893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可定制格言外观</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723823"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可修改字体样式大小位置</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0" name="图片 9" descr="图标&#10;&#10;描述已自动生成">
            <a:extLst>
              <a:ext uri="{FF2B5EF4-FFF2-40B4-BE49-F238E27FC236}">
                <a16:creationId xmlns:a16="http://schemas.microsoft.com/office/drawing/2014/main" id="{1C0F6ADF-337F-9535-EEEB-7B5A2EC89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420" y="36498"/>
            <a:ext cx="969769" cy="1012439"/>
          </a:xfrm>
          <a:prstGeom prst="rect">
            <a:avLst/>
          </a:prstGeom>
        </p:spPr>
      </p:pic>
      <p:pic>
        <p:nvPicPr>
          <p:cNvPr id="15" name="图片 14" descr="手机屏幕的截图&#10;&#10;描述已自动生成">
            <a:extLst>
              <a:ext uri="{FF2B5EF4-FFF2-40B4-BE49-F238E27FC236}">
                <a16:creationId xmlns:a16="http://schemas.microsoft.com/office/drawing/2014/main" id="{DEBF7A60-7CEC-61D0-48D5-B5D5888CF602}"/>
              </a:ext>
            </a:extLst>
          </p:cNvPr>
          <p:cNvPicPr>
            <a:picLocks noChangeAspect="1"/>
          </p:cNvPicPr>
          <p:nvPr/>
        </p:nvPicPr>
        <p:blipFill rotWithShape="1">
          <a:blip r:embed="rId5">
            <a:extLst>
              <a:ext uri="{28A0092B-C50C-407E-A947-70E740481C1C}">
                <a14:useLocalDpi xmlns:a14="http://schemas.microsoft.com/office/drawing/2010/main" val="0"/>
              </a:ext>
            </a:extLst>
          </a:blip>
          <a:srcRect t="375" b="4076"/>
          <a:stretch/>
        </p:blipFill>
        <p:spPr>
          <a:xfrm>
            <a:off x="1183197" y="495300"/>
            <a:ext cx="2921388" cy="5892800"/>
          </a:xfrm>
          <a:prstGeom prst="rect">
            <a:avLst/>
          </a:prstGeom>
        </p:spPr>
      </p:pic>
      <p:pic>
        <p:nvPicPr>
          <p:cNvPr id="19" name="图片 18">
            <a:extLst>
              <a:ext uri="{FF2B5EF4-FFF2-40B4-BE49-F238E27FC236}">
                <a16:creationId xmlns:a16="http://schemas.microsoft.com/office/drawing/2014/main" id="{CDD647CD-9837-B4FB-C99B-CC33FE0936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3350" y="114300"/>
            <a:ext cx="4842742" cy="6623050"/>
          </a:xfrm>
          <a:prstGeom prst="rect">
            <a:avLst/>
          </a:prstGeom>
        </p:spPr>
      </p:pic>
      <p:pic>
        <p:nvPicPr>
          <p:cNvPr id="21" name="图片 20" descr="手机屏幕的截图&#10;&#10;描述已自动生成">
            <a:extLst>
              <a:ext uri="{FF2B5EF4-FFF2-40B4-BE49-F238E27FC236}">
                <a16:creationId xmlns:a16="http://schemas.microsoft.com/office/drawing/2014/main" id="{F7038871-F66B-42A6-8F3C-D43E5F0A8F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0004" y="469159"/>
            <a:ext cx="2919810" cy="6164043"/>
          </a:xfrm>
          <a:prstGeom prst="rect">
            <a:avLst/>
          </a:prstGeom>
        </p:spPr>
      </p:pic>
      <p:pic>
        <p:nvPicPr>
          <p:cNvPr id="32" name="图片 31" descr="电子设备的屏幕&#10;&#10;描述已自动生成">
            <a:extLst>
              <a:ext uri="{FF2B5EF4-FFF2-40B4-BE49-F238E27FC236}">
                <a16:creationId xmlns:a16="http://schemas.microsoft.com/office/drawing/2014/main" id="{1CA4FDE4-D4E0-0A34-9BC0-314F92A9B75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3507" y="91985"/>
            <a:ext cx="3172732" cy="6727915"/>
          </a:xfrm>
          <a:prstGeom prst="rect">
            <a:avLst/>
          </a:prstGeom>
        </p:spPr>
      </p:pic>
    </p:spTree>
    <p:custDataLst>
      <p:tags r:id="rId1"/>
    </p:custDataLst>
    <p:extLst>
      <p:ext uri="{BB962C8B-B14F-4D97-AF65-F5344CB8AC3E}">
        <p14:creationId xmlns:p14="http://schemas.microsoft.com/office/powerpoint/2010/main" val="34163025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3"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100"/>
                                        <p:tgtEl>
                                          <p:spTgt spid="23"/>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fade">
                                      <p:cBhvr>
                                        <p:cTn id="41" dur="500"/>
                                        <p:tgtEl>
                                          <p:spTgt spid="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par>
                                <p:cTn id="45" presetID="10" presetClass="entr" presetSubtype="0" fill="hold" grpId="0" nodeType="withEffect">
                                  <p:stCondLst>
                                    <p:cond delay="1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childTnLst>
                                </p:cTn>
                              </p:par>
                              <p:par>
                                <p:cTn id="48" presetID="10" presetClass="entr" presetSubtype="0" fill="hold" grpId="0" nodeType="withEffect">
                                  <p:stCondLst>
                                    <p:cond delay="10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par>
                                <p:cTn id="51" presetID="10" presetClass="entr" presetSubtype="0" fill="hold" grpId="0" nodeType="withEffect">
                                  <p:stCondLst>
                                    <p:cond delay="20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20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500"/>
                                        <p:tgtEl>
                                          <p:spTgt spid="30"/>
                                        </p:tgtEl>
                                      </p:cBhvr>
                                    </p:animEffect>
                                  </p:childTnLst>
                                </p:cTn>
                              </p:par>
                              <p:par>
                                <p:cTn id="57" presetID="10" presetClass="exit" presetSubtype="0" fill="hold" grpId="0" nodeType="withEffect">
                                  <p:stCondLst>
                                    <p:cond delay="0"/>
                                  </p:stCondLst>
                                  <p:childTnLst>
                                    <p:animEffect transition="out" filter="fade">
                                      <p:cBhvr>
                                        <p:cTn id="58" dur="350"/>
                                        <p:tgtEl>
                                          <p:spTgt spid="12"/>
                                        </p:tgtEl>
                                      </p:cBhvr>
                                    </p:animEffect>
                                    <p:set>
                                      <p:cBhvr>
                                        <p:cTn id="59" dur="1" fill="hold">
                                          <p:stCondLst>
                                            <p:cond delay="349"/>
                                          </p:stCondLst>
                                        </p:cTn>
                                        <p:tgtEl>
                                          <p:spTgt spid="12"/>
                                        </p:tgtEl>
                                        <p:attrNameLst>
                                          <p:attrName>style.visibility</p:attrName>
                                        </p:attrNameLst>
                                      </p:cBhvr>
                                      <p:to>
                                        <p:strVal val="hidden"/>
                                      </p:to>
                                    </p:set>
                                  </p:childTnLst>
                                </p:cTn>
                              </p:par>
                              <p:par>
                                <p:cTn id="60" presetID="10" presetClass="exit" presetSubtype="0" fill="hold" grpId="0" nodeType="withEffect">
                                  <p:stCondLst>
                                    <p:cond delay="0"/>
                                  </p:stCondLst>
                                  <p:childTnLst>
                                    <p:animEffect transition="out" filter="fade">
                                      <p:cBhvr>
                                        <p:cTn id="61" dur="350"/>
                                        <p:tgtEl>
                                          <p:spTgt spid="2"/>
                                        </p:tgtEl>
                                      </p:cBhvr>
                                    </p:animEffect>
                                    <p:set>
                                      <p:cBhvr>
                                        <p:cTn id="62" dur="1" fill="hold">
                                          <p:stCondLst>
                                            <p:cond delay="349"/>
                                          </p:stCondLst>
                                        </p:cTn>
                                        <p:tgtEl>
                                          <p:spTgt spid="2"/>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5"/>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par>
                                <p:cTn id="68" presetID="10" presetClass="entr" presetSubtype="0" fill="hold" nodeType="withEffect">
                                  <p:stCondLst>
                                    <p:cond delay="25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42" presetClass="path" presetSubtype="0" accel="50000" decel="50000" fill="hold" grpId="0" nodeType="withEffect">
                                  <p:stCondLst>
                                    <p:cond delay="0"/>
                                  </p:stCondLst>
                                  <p:childTnLst>
                                    <p:animMotion origin="layout" path="M -1.04167E-6 2.22222E-6 L 0.03984 -0.00023 " pathEditMode="relative" rAng="0" ptsTypes="AA">
                                      <p:cBhvr>
                                        <p:cTn id="72" dur="350" fill="hold"/>
                                        <p:tgtEl>
                                          <p:spTgt spid="22"/>
                                        </p:tgtEl>
                                        <p:attrNameLst>
                                          <p:attrName>ppt_x</p:attrName>
                                          <p:attrName>ppt_y</p:attrName>
                                        </p:attrNameLst>
                                      </p:cBhvr>
                                      <p:rCtr x="1992" y="-23"/>
                                    </p:animMotion>
                                  </p:childTnLst>
                                </p:cTn>
                              </p:par>
                              <p:par>
                                <p:cTn id="73" presetID="42" presetClass="path" presetSubtype="0" accel="50000" decel="50000" fill="hold" grpId="0" nodeType="withEffect">
                                  <p:stCondLst>
                                    <p:cond delay="0"/>
                                  </p:stCondLst>
                                  <p:childTnLst>
                                    <p:animMotion origin="layout" path="M -1.25E-6 7.40741E-7 L 0.03985 -0.00023 " pathEditMode="relative" rAng="0" ptsTypes="AA">
                                      <p:cBhvr>
                                        <p:cTn id="74" dur="350" fill="hold"/>
                                        <p:tgtEl>
                                          <p:spTgt spid="23"/>
                                        </p:tgtEl>
                                        <p:attrNameLst>
                                          <p:attrName>ppt_x</p:attrName>
                                          <p:attrName>ppt_y</p:attrName>
                                        </p:attrNameLst>
                                      </p:cBhvr>
                                      <p:rCtr x="1992" y="-23"/>
                                    </p:animMotion>
                                  </p:childTnLst>
                                </p:cTn>
                              </p:par>
                            </p:childTnLst>
                          </p:cTn>
                        </p:par>
                        <p:par>
                          <p:cTn id="75" fill="hold">
                            <p:stCondLst>
                              <p:cond delay="1250"/>
                            </p:stCondLst>
                            <p:childTnLst>
                              <p:par>
                                <p:cTn id="76" presetID="10" presetClass="exit" presetSubtype="0" fill="hold" grpId="2" nodeType="afterEffect">
                                  <p:stCondLst>
                                    <p:cond delay="0"/>
                                  </p:stCondLst>
                                  <p:childTnLst>
                                    <p:animEffect transition="out" filter="fade">
                                      <p:cBhvr>
                                        <p:cTn id="77" dur="500"/>
                                        <p:tgtEl>
                                          <p:spTgt spid="23"/>
                                        </p:tgtEl>
                                      </p:cBhvr>
                                    </p:animEffect>
                                    <p:set>
                                      <p:cBhvr>
                                        <p:cTn id="78" dur="1" fill="hold">
                                          <p:stCondLst>
                                            <p:cond delay="499"/>
                                          </p:stCondLst>
                                        </p:cTn>
                                        <p:tgtEl>
                                          <p:spTgt spid="23"/>
                                        </p:tgtEl>
                                        <p:attrNameLst>
                                          <p:attrName>style.visibility</p:attrName>
                                        </p:attrNameLst>
                                      </p:cBhvr>
                                      <p:to>
                                        <p:strVal val="hidden"/>
                                      </p:to>
                                    </p:set>
                                  </p:childTnLst>
                                </p:cTn>
                              </p:par>
                              <p:par>
                                <p:cTn id="79" presetID="10" presetClass="exit" presetSubtype="0" fill="hold" nodeType="withEffect">
                                  <p:stCondLst>
                                    <p:cond delay="0"/>
                                  </p:stCondLst>
                                  <p:childTnLst>
                                    <p:animEffect transition="out" filter="fade">
                                      <p:cBhvr>
                                        <p:cTn id="80" dur="500"/>
                                        <p:tgtEl>
                                          <p:spTgt spid="19"/>
                                        </p:tgtEl>
                                      </p:cBhvr>
                                    </p:animEffect>
                                    <p:set>
                                      <p:cBhvr>
                                        <p:cTn id="81" dur="1" fill="hold">
                                          <p:stCondLst>
                                            <p:cond delay="499"/>
                                          </p:stCondLst>
                                        </p:cTn>
                                        <p:tgtEl>
                                          <p:spTgt spid="19"/>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0" presetClass="exit" presetSubtype="0" fill="hold" nodeType="clickEffect">
                                  <p:stCondLst>
                                    <p:cond delay="0"/>
                                  </p:stCondLst>
                                  <p:childTnLst>
                                    <p:animEffect transition="out" filter="fade">
                                      <p:cBhvr>
                                        <p:cTn id="85" dur="500"/>
                                        <p:tgtEl>
                                          <p:spTgt spid="19"/>
                                        </p:tgtEl>
                                      </p:cBhvr>
                                    </p:animEffect>
                                    <p:set>
                                      <p:cBhvr>
                                        <p:cTn id="86" dur="1" fill="hold">
                                          <p:stCondLst>
                                            <p:cond delay="499"/>
                                          </p:stCondLst>
                                        </p:cTn>
                                        <p:tgtEl>
                                          <p:spTgt spid="19"/>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5"/>
                                        </p:tgtEl>
                                      </p:cBhvr>
                                    </p:animEffect>
                                    <p:set>
                                      <p:cBhvr>
                                        <p:cTn id="89"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P spid="23" grpId="1" animBg="1"/>
      <p:bldP spid="23" grpId="2" animBg="1"/>
      <p:bldP spid="23" grpId="3" animBg="1"/>
      <p:bldP spid="20" grpId="0" animBg="1"/>
      <p:bldP spid="12" grpId="0" animBg="1"/>
      <p:bldP spid="12" grpId="1" animBg="1"/>
      <p:bldP spid="2" grpId="0" animBg="1"/>
      <p:bldP spid="2" grpId="1" animBg="1"/>
      <p:bldP spid="22" grpId="0" animBg="1"/>
      <p:bldP spid="22" grpId="1" animBg="1"/>
      <p:bldP spid="5" grpId="0" animBg="1"/>
      <p:bldP spid="5" grpId="1" animBg="1"/>
      <p:bldP spid="3" grpId="0"/>
      <p:bldP spid="25" grpId="0"/>
      <p:bldP spid="6" grpId="0"/>
      <p:bldP spid="26" grpId="0"/>
      <p:bldP spid="27" grpId="0"/>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2" name="图片 1" descr="手机屏幕的截图&#10;&#10;描述已自动生成">
            <a:extLst>
              <a:ext uri="{FF2B5EF4-FFF2-40B4-BE49-F238E27FC236}">
                <a16:creationId xmlns:a16="http://schemas.microsoft.com/office/drawing/2014/main" id="{50090BCC-B758-3434-6091-974665F60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544" y="2861281"/>
            <a:ext cx="4062163" cy="8575677"/>
          </a:xfrm>
          <a:prstGeom prst="rect">
            <a:avLst/>
          </a:prstGeom>
        </p:spPr>
      </p:pic>
      <p:pic>
        <p:nvPicPr>
          <p:cNvPr id="7" name="图片 6" descr="手机屏幕的截图&#10;&#10;描述已自动生成">
            <a:extLst>
              <a:ext uri="{FF2B5EF4-FFF2-40B4-BE49-F238E27FC236}">
                <a16:creationId xmlns:a16="http://schemas.microsoft.com/office/drawing/2014/main" id="{51C84626-3554-51BD-1D43-8DB2F6326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14544" y="2861281"/>
            <a:ext cx="4062162" cy="8575676"/>
          </a:xfrm>
          <a:prstGeom prst="rect">
            <a:avLst/>
          </a:prstGeom>
        </p:spPr>
      </p:pic>
      <p:pic>
        <p:nvPicPr>
          <p:cNvPr id="9" name="图片 8">
            <a:extLst>
              <a:ext uri="{FF2B5EF4-FFF2-40B4-BE49-F238E27FC236}">
                <a16:creationId xmlns:a16="http://schemas.microsoft.com/office/drawing/2014/main" id="{D3A1084B-B51D-D538-BBB4-2B6CF1D77C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14542" y="2861280"/>
            <a:ext cx="4062161" cy="8575673"/>
          </a:xfrm>
          <a:prstGeom prst="rect">
            <a:avLst/>
          </a:prstGeom>
        </p:spPr>
      </p:pic>
      <p:pic>
        <p:nvPicPr>
          <p:cNvPr id="3" name="图片 2" descr="电子设备的屏幕&#10;&#10;描述已自动生成">
            <a:extLst>
              <a:ext uri="{FF2B5EF4-FFF2-40B4-BE49-F238E27FC236}">
                <a16:creationId xmlns:a16="http://schemas.microsoft.com/office/drawing/2014/main" id="{2EF8A900-644E-F75D-C774-B7A6C2CB6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2468" y="2336541"/>
            <a:ext cx="4414039" cy="9360160"/>
          </a:xfrm>
          <a:prstGeom prst="rect">
            <a:avLst/>
          </a:prstGeom>
        </p:spPr>
      </p:pic>
    </p:spTree>
    <p:custDataLst>
      <p:tags r:id="rId1"/>
    </p:custDataLst>
    <p:extLst>
      <p:ext uri="{BB962C8B-B14F-4D97-AF65-F5344CB8AC3E}">
        <p14:creationId xmlns:p14="http://schemas.microsoft.com/office/powerpoint/2010/main" val="10151501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2" name="图片 1" descr="手机屏幕的截图&#10;&#10;描述已自动生成">
            <a:extLst>
              <a:ext uri="{FF2B5EF4-FFF2-40B4-BE49-F238E27FC236}">
                <a16:creationId xmlns:a16="http://schemas.microsoft.com/office/drawing/2014/main" id="{50090BCC-B758-3434-6091-974665F601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5997" y="603763"/>
            <a:ext cx="2807819" cy="5927617"/>
          </a:xfrm>
          <a:prstGeom prst="rect">
            <a:avLst/>
          </a:prstGeom>
        </p:spPr>
      </p:pic>
      <p:pic>
        <p:nvPicPr>
          <p:cNvPr id="7" name="图片 6" descr="手机屏幕的截图&#10;&#10;描述已自动生成">
            <a:extLst>
              <a:ext uri="{FF2B5EF4-FFF2-40B4-BE49-F238E27FC236}">
                <a16:creationId xmlns:a16="http://schemas.microsoft.com/office/drawing/2014/main" id="{51C84626-3554-51BD-1D43-8DB2F6326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5997" y="603763"/>
            <a:ext cx="2807818" cy="5927617"/>
          </a:xfrm>
          <a:prstGeom prst="rect">
            <a:avLst/>
          </a:prstGeom>
        </p:spPr>
      </p:pic>
      <p:pic>
        <p:nvPicPr>
          <p:cNvPr id="9" name="图片 8">
            <a:extLst>
              <a:ext uri="{FF2B5EF4-FFF2-40B4-BE49-F238E27FC236}">
                <a16:creationId xmlns:a16="http://schemas.microsoft.com/office/drawing/2014/main" id="{D3A1084B-B51D-D538-BBB4-2B6CF1D77CD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645996" y="603762"/>
            <a:ext cx="2807817" cy="5927615"/>
          </a:xfrm>
          <a:prstGeom prst="rect">
            <a:avLst/>
          </a:prstGeom>
        </p:spPr>
      </p:pic>
      <p:pic>
        <p:nvPicPr>
          <p:cNvPr id="3" name="图片 2" descr="电子设备的屏幕&#10;&#10;描述已自动生成">
            <a:extLst>
              <a:ext uri="{FF2B5EF4-FFF2-40B4-BE49-F238E27FC236}">
                <a16:creationId xmlns:a16="http://schemas.microsoft.com/office/drawing/2014/main" id="{2EF8A900-644E-F75D-C774-B7A6C2CB6B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33968" y="239347"/>
            <a:ext cx="3051040" cy="6469862"/>
          </a:xfrm>
          <a:prstGeom prst="rect">
            <a:avLst/>
          </a:prstGeom>
        </p:spPr>
      </p:pic>
      <p:pic>
        <p:nvPicPr>
          <p:cNvPr id="6" name="图片 5" descr="屏幕上有字&#10;&#10;描述已自动生成">
            <a:extLst>
              <a:ext uri="{FF2B5EF4-FFF2-40B4-BE49-F238E27FC236}">
                <a16:creationId xmlns:a16="http://schemas.microsoft.com/office/drawing/2014/main" id="{F3168AB5-29FD-289A-A059-50586F814A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33968" y="239347"/>
            <a:ext cx="3051040" cy="6469862"/>
          </a:xfrm>
          <a:prstGeom prst="rect">
            <a:avLst/>
          </a:prstGeom>
        </p:spPr>
      </p:pic>
      <p:pic>
        <p:nvPicPr>
          <p:cNvPr id="10" name="图片 9">
            <a:extLst>
              <a:ext uri="{FF2B5EF4-FFF2-40B4-BE49-F238E27FC236}">
                <a16:creationId xmlns:a16="http://schemas.microsoft.com/office/drawing/2014/main" id="{9F699F90-5C1B-2A50-FCAC-B27FD0D8EF5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33969" y="239348"/>
            <a:ext cx="3051040" cy="6469862"/>
          </a:xfrm>
          <a:prstGeom prst="rect">
            <a:avLst/>
          </a:prstGeom>
        </p:spPr>
      </p:pic>
    </p:spTree>
    <p:custDataLst>
      <p:tags r:id="rId1"/>
    </p:custDataLst>
    <p:extLst>
      <p:ext uri="{BB962C8B-B14F-4D97-AF65-F5344CB8AC3E}">
        <p14:creationId xmlns:p14="http://schemas.microsoft.com/office/powerpoint/2010/main" val="42593378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500"/>
                            </p:stCondLst>
                            <p:childTnLst>
                              <p:par>
                                <p:cTn id="14" presetID="1" presetClass="exit" presetSubtype="0" fill="hold" nodeType="after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xit" presetSubtype="0" fill="hold" nodeType="withEffect">
                                  <p:stCondLst>
                                    <p:cond delay="0"/>
                                  </p:stCondLst>
                                  <p:childTnLst>
                                    <p:set>
                                      <p:cBhvr>
                                        <p:cTn id="17" dur="1" fill="hold">
                                          <p:stCondLst>
                                            <p:cond delay="0"/>
                                          </p:stCondLst>
                                        </p:cTn>
                                        <p:tgtEl>
                                          <p:spTgt spid="2"/>
                                        </p:tgtEl>
                                        <p:attrNameLst>
                                          <p:attrName>style.visibility</p:attrName>
                                        </p:attrNameLst>
                                      </p:cBhvr>
                                      <p:to>
                                        <p:strVal val="hidden"/>
                                      </p:to>
                                    </p:set>
                                  </p:childTnLst>
                                </p:cTn>
                              </p:par>
                              <p:par>
                                <p:cTn id="18" presetID="1" presetClass="exit" presetSubtype="0" fill="hold" nodeType="withEffect">
                                  <p:stCondLst>
                                    <p:cond delay="0"/>
                                  </p:stCondLst>
                                  <p:childTnLst>
                                    <p:set>
                                      <p:cBhvr>
                                        <p:cTn id="19" dur="1" fill="hold">
                                          <p:stCondLst>
                                            <p:cond delay="0"/>
                                          </p:stCondLst>
                                        </p:cTn>
                                        <p:tgtEl>
                                          <p:spTgt spid="7"/>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 墨</a:t>
            </a:r>
            <a:r>
              <a:rPr lang="en-US" altLang="zh-CN" sz="2400" b="1">
                <a:solidFill>
                  <a:schemeClr val="bg1"/>
                </a:solidFill>
                <a:latin typeface="Noto Sans SC" panose="020B0500000000000000" pitchFamily="34" charset="-122"/>
                <a:ea typeface="Noto Sans SC" panose="020B0500000000000000" pitchFamily="34" charset="-122"/>
              </a:rPr>
              <a:t>•</a:t>
            </a:r>
            <a:r>
              <a:rPr lang="zh-CN" altLang="en-US" sz="2400" b="1">
                <a:solidFill>
                  <a:schemeClr val="bg1"/>
                </a:solidFill>
                <a:latin typeface="Noto Sans SC" panose="020B0500000000000000" pitchFamily="34" charset="-122"/>
                <a:ea typeface="Noto Sans SC" panose="020B0500000000000000" pitchFamily="34" charset="-122"/>
              </a:rPr>
              <a:t>状态栏歌词</a:t>
            </a:r>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10466547" y="1570961"/>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 </a:t>
            </a: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3416320" cy="646331"/>
          </a:xfrm>
          <a:prstGeom prst="rect">
            <a:avLst/>
          </a:prstGeom>
          <a:noFill/>
        </p:spPr>
        <p:txBody>
          <a:bodyPr wrap="none" rtlCol="0">
            <a:spAutoFit/>
          </a:bodyPr>
          <a:lstStyle/>
          <a:p>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墨</a:t>
            </a:r>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a:t>
            </a:r>
            <a:r>
              <a:rPr lang="zh-CN" altLang="en-US" sz="3600" b="1">
                <a:solidFill>
                  <a:schemeClr val="tx1">
                    <a:lumMod val="75000"/>
                    <a:lumOff val="25000"/>
                  </a:schemeClr>
                </a:solidFill>
                <a:latin typeface="Noto Sans SC" panose="020B0500000000000000" pitchFamily="34" charset="-122"/>
                <a:ea typeface="Noto Sans SC" panose="020B0500000000000000" pitchFamily="34" charset="-122"/>
              </a:rPr>
              <a:t>状态栏歌词</a:t>
            </a: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724644"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将歌词由悬浮窗变为嵌入状态栏，可自动滚动歌词，支</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持自定义歌词样式</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14157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随时可见</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可固定在息屏显示上</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根据喜好刷新</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2262158"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可选不同源不同类型</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389372"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可定制格言外观</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2723823"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可修改字体样式大小位置</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10" name="图片 9" descr="图标&#10;&#10;描述已自动生成">
            <a:extLst>
              <a:ext uri="{FF2B5EF4-FFF2-40B4-BE49-F238E27FC236}">
                <a16:creationId xmlns:a16="http://schemas.microsoft.com/office/drawing/2014/main" id="{1C0F6ADF-337F-9535-EEEB-7B5A2EC895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67420" y="36498"/>
            <a:ext cx="969769" cy="1012439"/>
          </a:xfrm>
          <a:prstGeom prst="rect">
            <a:avLst/>
          </a:prstGeom>
        </p:spPr>
      </p:pic>
      <p:pic>
        <p:nvPicPr>
          <p:cNvPr id="7" name="图片 6" descr="图片包含 应用程序&#10;&#10;描述已自动生成">
            <a:extLst>
              <a:ext uri="{FF2B5EF4-FFF2-40B4-BE49-F238E27FC236}">
                <a16:creationId xmlns:a16="http://schemas.microsoft.com/office/drawing/2014/main" id="{54E0D8FC-B4F5-9F69-F815-DE108DA116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5657" y="332510"/>
            <a:ext cx="2920470" cy="6192982"/>
          </a:xfrm>
          <a:prstGeom prst="rect">
            <a:avLst/>
          </a:prstGeom>
        </p:spPr>
      </p:pic>
      <p:pic>
        <p:nvPicPr>
          <p:cNvPr id="17" name="图片 16" descr="屏幕上有字&#10;&#10;描述已自动生成">
            <a:extLst>
              <a:ext uri="{FF2B5EF4-FFF2-40B4-BE49-F238E27FC236}">
                <a16:creationId xmlns:a16="http://schemas.microsoft.com/office/drawing/2014/main" id="{900C0B28-5909-4B7D-2E39-35E8D53BF7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0387" y="289550"/>
            <a:ext cx="2920470" cy="6192982"/>
          </a:xfrm>
          <a:prstGeom prst="rect">
            <a:avLst/>
          </a:prstGeom>
        </p:spPr>
      </p:pic>
    </p:spTree>
    <p:custDataLst>
      <p:tags r:id="rId1"/>
    </p:custDataLst>
    <p:extLst>
      <p:ext uri="{BB962C8B-B14F-4D97-AF65-F5344CB8AC3E}">
        <p14:creationId xmlns:p14="http://schemas.microsoft.com/office/powerpoint/2010/main" val="12610449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10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grpId="0" nodeType="withEffect">
                                  <p:stCondLst>
                                    <p:cond delay="1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20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500"/>
                                        <p:tgtEl>
                                          <p:spTgt spid="29"/>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6" grpId="0"/>
      <p:bldP spid="27" grpId="0"/>
      <p:bldP spid="2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4" name="美化Text">
            <a:extLst>
              <a:ext uri="{FF2B5EF4-FFF2-40B4-BE49-F238E27FC236}">
                <a16:creationId xmlns:a16="http://schemas.microsoft.com/office/drawing/2014/main" id="{491FD557-D8E8-2D12-5118-A6F6562176E9}"/>
              </a:ext>
            </a:extLst>
          </p:cNvPr>
          <p:cNvSpPr txBox="1"/>
          <p:nvPr/>
        </p:nvSpPr>
        <p:spPr>
          <a:xfrm>
            <a:off x="5076594" y="4212273"/>
            <a:ext cx="1965787" cy="707886"/>
          </a:xfrm>
          <a:prstGeom prst="rect">
            <a:avLst/>
          </a:prstGeom>
          <a:noFill/>
        </p:spPr>
        <p:txBody>
          <a:bodyPr wrap="square" rtlCol="0">
            <a:spAutoFit/>
          </a:bodyPr>
          <a:lstStyle/>
          <a:p>
            <a:pPr algn="ctr"/>
            <a:r>
              <a:rPr lang="zh-CN" altLang="en-US" sz="4000">
                <a:latin typeface="Noto Sans SC" panose="020B0500000000000000" pitchFamily="34" charset="-122"/>
                <a:ea typeface="Noto Sans SC" panose="020B0500000000000000" pitchFamily="34" charset="-122"/>
              </a:rPr>
              <a:t>美化</a:t>
            </a:r>
          </a:p>
        </p:txBody>
      </p:sp>
      <p:sp>
        <p:nvSpPr>
          <p:cNvPr id="20" name="美化LOGO">
            <a:extLst>
              <a:ext uri="{FF2B5EF4-FFF2-40B4-BE49-F238E27FC236}">
                <a16:creationId xmlns:a16="http://schemas.microsoft.com/office/drawing/2014/main" id="{CD4EC940-FF1E-DA6E-2509-EDD96596C6DE}"/>
              </a:ext>
            </a:extLst>
          </p:cNvPr>
          <p:cNvSpPr/>
          <p:nvPr/>
        </p:nvSpPr>
        <p:spPr>
          <a:xfrm>
            <a:off x="5229884" y="2224670"/>
            <a:ext cx="1659208" cy="1869154"/>
          </a:xfrm>
          <a:custGeom>
            <a:avLst/>
            <a:gdLst>
              <a:gd name="connsiteX0" fmla="*/ 759161 w 1518321"/>
              <a:gd name="connsiteY0" fmla="*/ 1771375 h 1771374"/>
              <a:gd name="connsiteX1" fmla="*/ 1518321 w 1518321"/>
              <a:gd name="connsiteY1" fmla="*/ 1012214 h 1771374"/>
              <a:gd name="connsiteX2" fmla="*/ 759161 w 1518321"/>
              <a:gd name="connsiteY2" fmla="*/ 1771375 h 1771374"/>
              <a:gd name="connsiteX3" fmla="*/ 219313 w 1518321"/>
              <a:gd name="connsiteY3" fmla="*/ 780248 h 1771374"/>
              <a:gd name="connsiteX4" fmla="*/ 430191 w 1518321"/>
              <a:gd name="connsiteY4" fmla="*/ 991126 h 1771374"/>
              <a:gd name="connsiteX5" fmla="*/ 549970 w 1518321"/>
              <a:gd name="connsiteY5" fmla="*/ 954012 h 1771374"/>
              <a:gd name="connsiteX6" fmla="*/ 548283 w 1518321"/>
              <a:gd name="connsiteY6" fmla="*/ 970038 h 1771374"/>
              <a:gd name="connsiteX7" fmla="*/ 759161 w 1518321"/>
              <a:gd name="connsiteY7" fmla="*/ 1180916 h 1771374"/>
              <a:gd name="connsiteX8" fmla="*/ 970038 w 1518321"/>
              <a:gd name="connsiteY8" fmla="*/ 970038 h 1771374"/>
              <a:gd name="connsiteX9" fmla="*/ 968351 w 1518321"/>
              <a:gd name="connsiteY9" fmla="*/ 954012 h 1771374"/>
              <a:gd name="connsiteX10" fmla="*/ 1088130 w 1518321"/>
              <a:gd name="connsiteY10" fmla="*/ 991126 h 1771374"/>
              <a:gd name="connsiteX11" fmla="*/ 1299008 w 1518321"/>
              <a:gd name="connsiteY11" fmla="*/ 780248 h 1771374"/>
              <a:gd name="connsiteX12" fmla="*/ 1178386 w 1518321"/>
              <a:gd name="connsiteY12" fmla="*/ 590458 h 1771374"/>
              <a:gd name="connsiteX13" fmla="*/ 1299008 w 1518321"/>
              <a:gd name="connsiteY13" fmla="*/ 400668 h 1771374"/>
              <a:gd name="connsiteX14" fmla="*/ 1088130 w 1518321"/>
              <a:gd name="connsiteY14" fmla="*/ 189790 h 1771374"/>
              <a:gd name="connsiteX15" fmla="*/ 968351 w 1518321"/>
              <a:gd name="connsiteY15" fmla="*/ 226905 h 1771374"/>
              <a:gd name="connsiteX16" fmla="*/ 970038 w 1518321"/>
              <a:gd name="connsiteY16" fmla="*/ 210878 h 1771374"/>
              <a:gd name="connsiteX17" fmla="*/ 759161 w 1518321"/>
              <a:gd name="connsiteY17" fmla="*/ 0 h 1771374"/>
              <a:gd name="connsiteX18" fmla="*/ 548283 w 1518321"/>
              <a:gd name="connsiteY18" fmla="*/ 210878 h 1771374"/>
              <a:gd name="connsiteX19" fmla="*/ 549970 w 1518321"/>
              <a:gd name="connsiteY19" fmla="*/ 226905 h 1771374"/>
              <a:gd name="connsiteX20" fmla="*/ 430191 w 1518321"/>
              <a:gd name="connsiteY20" fmla="*/ 189790 h 1771374"/>
              <a:gd name="connsiteX21" fmla="*/ 219313 w 1518321"/>
              <a:gd name="connsiteY21" fmla="*/ 400668 h 1771374"/>
              <a:gd name="connsiteX22" fmla="*/ 339935 w 1518321"/>
              <a:gd name="connsiteY22" fmla="*/ 590458 h 1771374"/>
              <a:gd name="connsiteX23" fmla="*/ 219313 w 1518321"/>
              <a:gd name="connsiteY23" fmla="*/ 780248 h 1771374"/>
              <a:gd name="connsiteX24" fmla="*/ 759161 w 1518321"/>
              <a:gd name="connsiteY24" fmla="*/ 379580 h 1771374"/>
              <a:gd name="connsiteX25" fmla="*/ 970038 w 1518321"/>
              <a:gd name="connsiteY25" fmla="*/ 590458 h 1771374"/>
              <a:gd name="connsiteX26" fmla="*/ 759161 w 1518321"/>
              <a:gd name="connsiteY26" fmla="*/ 801336 h 1771374"/>
              <a:gd name="connsiteX27" fmla="*/ 548283 w 1518321"/>
              <a:gd name="connsiteY27" fmla="*/ 590458 h 1771374"/>
              <a:gd name="connsiteX28" fmla="*/ 759161 w 1518321"/>
              <a:gd name="connsiteY28" fmla="*/ 379580 h 1771374"/>
              <a:gd name="connsiteX29" fmla="*/ 0 w 1518321"/>
              <a:gd name="connsiteY29" fmla="*/ 1012214 h 1771374"/>
              <a:gd name="connsiteX30" fmla="*/ 759161 w 1518321"/>
              <a:gd name="connsiteY30" fmla="*/ 1771375 h 1771374"/>
              <a:gd name="connsiteX31" fmla="*/ 0 w 1518321"/>
              <a:gd name="connsiteY31" fmla="*/ 1012214 h 17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8321" h="1771374">
                <a:moveTo>
                  <a:pt x="759161" y="1771375"/>
                </a:moveTo>
                <a:cubicBezTo>
                  <a:pt x="1178386" y="1771375"/>
                  <a:pt x="1518321" y="1431439"/>
                  <a:pt x="1518321" y="1012214"/>
                </a:cubicBezTo>
                <a:cubicBezTo>
                  <a:pt x="1099096" y="1012214"/>
                  <a:pt x="759161" y="1352149"/>
                  <a:pt x="759161" y="1771375"/>
                </a:cubicBezTo>
                <a:close/>
                <a:moveTo>
                  <a:pt x="219313" y="780248"/>
                </a:moveTo>
                <a:cubicBezTo>
                  <a:pt x="219313" y="896653"/>
                  <a:pt x="313786" y="991126"/>
                  <a:pt x="430191" y="991126"/>
                </a:cubicBezTo>
                <a:cubicBezTo>
                  <a:pt x="474897" y="991126"/>
                  <a:pt x="515386" y="977630"/>
                  <a:pt x="549970" y="954012"/>
                </a:cubicBezTo>
                <a:lnTo>
                  <a:pt x="548283" y="970038"/>
                </a:lnTo>
                <a:cubicBezTo>
                  <a:pt x="548283" y="1086443"/>
                  <a:pt x="642756" y="1180916"/>
                  <a:pt x="759161" y="1180916"/>
                </a:cubicBezTo>
                <a:cubicBezTo>
                  <a:pt x="875565" y="1180916"/>
                  <a:pt x="970038" y="1086443"/>
                  <a:pt x="970038" y="970038"/>
                </a:cubicBezTo>
                <a:lnTo>
                  <a:pt x="968351" y="954012"/>
                </a:lnTo>
                <a:cubicBezTo>
                  <a:pt x="1002092" y="977630"/>
                  <a:pt x="1043424" y="991126"/>
                  <a:pt x="1088130" y="991126"/>
                </a:cubicBezTo>
                <a:cubicBezTo>
                  <a:pt x="1204535" y="991126"/>
                  <a:pt x="1299008" y="896653"/>
                  <a:pt x="1299008" y="780248"/>
                </a:cubicBezTo>
                <a:cubicBezTo>
                  <a:pt x="1299008" y="695897"/>
                  <a:pt x="1249241" y="624199"/>
                  <a:pt x="1178386" y="590458"/>
                </a:cubicBezTo>
                <a:cubicBezTo>
                  <a:pt x="1249241" y="556718"/>
                  <a:pt x="1299008" y="485019"/>
                  <a:pt x="1299008" y="400668"/>
                </a:cubicBezTo>
                <a:cubicBezTo>
                  <a:pt x="1299008" y="284263"/>
                  <a:pt x="1204535" y="189790"/>
                  <a:pt x="1088130" y="189790"/>
                </a:cubicBezTo>
                <a:cubicBezTo>
                  <a:pt x="1043424" y="189790"/>
                  <a:pt x="1002935" y="203286"/>
                  <a:pt x="968351" y="226905"/>
                </a:cubicBezTo>
                <a:lnTo>
                  <a:pt x="970038" y="210878"/>
                </a:lnTo>
                <a:cubicBezTo>
                  <a:pt x="970038" y="94473"/>
                  <a:pt x="875565" y="0"/>
                  <a:pt x="759161" y="0"/>
                </a:cubicBezTo>
                <a:cubicBezTo>
                  <a:pt x="642756" y="0"/>
                  <a:pt x="548283" y="94473"/>
                  <a:pt x="548283" y="210878"/>
                </a:cubicBezTo>
                <a:lnTo>
                  <a:pt x="549970" y="226905"/>
                </a:lnTo>
                <a:cubicBezTo>
                  <a:pt x="516229" y="203286"/>
                  <a:pt x="474897" y="189790"/>
                  <a:pt x="430191" y="189790"/>
                </a:cubicBezTo>
                <a:cubicBezTo>
                  <a:pt x="313786" y="189790"/>
                  <a:pt x="219313" y="284263"/>
                  <a:pt x="219313" y="400668"/>
                </a:cubicBezTo>
                <a:cubicBezTo>
                  <a:pt x="219313" y="485019"/>
                  <a:pt x="269080" y="556718"/>
                  <a:pt x="339935" y="590458"/>
                </a:cubicBezTo>
                <a:cubicBezTo>
                  <a:pt x="269080" y="624199"/>
                  <a:pt x="219313" y="695897"/>
                  <a:pt x="219313" y="780248"/>
                </a:cubicBezTo>
                <a:close/>
                <a:moveTo>
                  <a:pt x="759161" y="379580"/>
                </a:moveTo>
                <a:cubicBezTo>
                  <a:pt x="875565" y="379580"/>
                  <a:pt x="970038" y="474054"/>
                  <a:pt x="970038" y="590458"/>
                </a:cubicBezTo>
                <a:cubicBezTo>
                  <a:pt x="970038" y="706863"/>
                  <a:pt x="875565" y="801336"/>
                  <a:pt x="759161" y="801336"/>
                </a:cubicBezTo>
                <a:cubicBezTo>
                  <a:pt x="642756" y="801336"/>
                  <a:pt x="548283" y="706863"/>
                  <a:pt x="548283" y="590458"/>
                </a:cubicBezTo>
                <a:cubicBezTo>
                  <a:pt x="548283" y="474054"/>
                  <a:pt x="642756" y="379580"/>
                  <a:pt x="759161" y="379580"/>
                </a:cubicBezTo>
                <a:close/>
                <a:moveTo>
                  <a:pt x="0" y="1012214"/>
                </a:moveTo>
                <a:cubicBezTo>
                  <a:pt x="0" y="1431439"/>
                  <a:pt x="339935" y="1771375"/>
                  <a:pt x="759161" y="1771375"/>
                </a:cubicBezTo>
                <a:cubicBezTo>
                  <a:pt x="759161" y="1352149"/>
                  <a:pt x="419225" y="1012214"/>
                  <a:pt x="0" y="1012214"/>
                </a:cubicBezTo>
                <a:close/>
              </a:path>
            </a:pathLst>
          </a:custGeom>
          <a:solidFill>
            <a:srgbClr val="6F71A6"/>
          </a:solidFill>
          <a:ln w="84138" cap="flat">
            <a:noFill/>
            <a:prstDash val="solid"/>
            <a:miter/>
          </a:ln>
        </p:spPr>
        <p:txBody>
          <a:bodyPr rtlCol="0" anchor="ctr"/>
          <a:lstStyle/>
          <a:p>
            <a:endParaRPr lang="zh-CN" altLang="en-US"/>
          </a:p>
        </p:txBody>
      </p:sp>
      <p:sp>
        <p:nvSpPr>
          <p:cNvPr id="2" name="Universal GMS Doze: Title">
            <a:extLst>
              <a:ext uri="{FF2B5EF4-FFF2-40B4-BE49-F238E27FC236}">
                <a16:creationId xmlns:a16="http://schemas.microsoft.com/office/drawing/2014/main" id="{31D25150-2CEC-F069-5CB6-7522F84BB027}"/>
              </a:ext>
            </a:extLst>
          </p:cNvPr>
          <p:cNvSpPr txBox="1"/>
          <p:nvPr/>
        </p:nvSpPr>
        <p:spPr>
          <a:xfrm>
            <a:off x="212274" y="-686846"/>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Tree>
    <p:custDataLst>
      <p:tags r:id="rId1"/>
    </p:custDataLst>
    <p:extLst>
      <p:ext uri="{BB962C8B-B14F-4D97-AF65-F5344CB8AC3E}">
        <p14:creationId xmlns:p14="http://schemas.microsoft.com/office/powerpoint/2010/main" val="2679104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4"/>
                                        </p:tgtEl>
                                      </p:cBhvr>
                                    </p:animEffect>
                                    <p:set>
                                      <p:cBhvr>
                                        <p:cTn id="7" dur="1" fill="hold">
                                          <p:stCondLst>
                                            <p:cond delay="499"/>
                                          </p:stCondLst>
                                        </p:cTn>
                                        <p:tgtEl>
                                          <p:spTgt spid="1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sp>
        <p:nvSpPr>
          <p:cNvPr id="6" name="椭圆 5">
            <a:extLst>
              <a:ext uri="{FF2B5EF4-FFF2-40B4-BE49-F238E27FC236}">
                <a16:creationId xmlns:a16="http://schemas.microsoft.com/office/drawing/2014/main" id="{330F2E0E-E3CB-951A-C9BD-02F4848AA3BB}"/>
              </a:ext>
            </a:extLst>
          </p:cNvPr>
          <p:cNvSpPr/>
          <p:nvPr/>
        </p:nvSpPr>
        <p:spPr>
          <a:xfrm>
            <a:off x="2107097" y="1046922"/>
            <a:ext cx="1325217" cy="1325217"/>
          </a:xfrm>
          <a:prstGeom prst="ellipse">
            <a:avLst/>
          </a:prstGeom>
          <a:solidFill>
            <a:srgbClr val="E0E0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a:extLst>
              <a:ext uri="{FF2B5EF4-FFF2-40B4-BE49-F238E27FC236}">
                <a16:creationId xmlns:a16="http://schemas.microsoft.com/office/drawing/2014/main" id="{8FDB24C4-0DCC-B2CB-7C76-37CC56D58AE2}"/>
              </a:ext>
            </a:extLst>
          </p:cNvPr>
          <p:cNvSpPr/>
          <p:nvPr/>
        </p:nvSpPr>
        <p:spPr>
          <a:xfrm>
            <a:off x="3770244" y="1046921"/>
            <a:ext cx="1325217" cy="1325217"/>
          </a:xfrm>
          <a:prstGeom prst="ellipse">
            <a:avLst/>
          </a:prstGeom>
          <a:solidFill>
            <a:srgbClr val="6F71A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60EC89C7-3090-37FE-D758-FDA6B26BFA5B}"/>
              </a:ext>
            </a:extLst>
          </p:cNvPr>
          <p:cNvSpPr txBox="1"/>
          <p:nvPr/>
        </p:nvSpPr>
        <p:spPr>
          <a:xfrm>
            <a:off x="2331123" y="2690191"/>
            <a:ext cx="877163" cy="369332"/>
          </a:xfrm>
          <a:prstGeom prst="rect">
            <a:avLst/>
          </a:prstGeom>
          <a:noFill/>
        </p:spPr>
        <p:txBody>
          <a:bodyPr wrap="none" rtlCol="0">
            <a:spAutoFit/>
          </a:bodyPr>
          <a:lstStyle/>
          <a:p>
            <a:r>
              <a:rPr kumimoji="1" lang="zh-CN" altLang="en-US"/>
              <a:t>背景色</a:t>
            </a:r>
          </a:p>
        </p:txBody>
      </p:sp>
      <p:sp>
        <p:nvSpPr>
          <p:cNvPr id="9" name="文本框 8">
            <a:extLst>
              <a:ext uri="{FF2B5EF4-FFF2-40B4-BE49-F238E27FC236}">
                <a16:creationId xmlns:a16="http://schemas.microsoft.com/office/drawing/2014/main" id="{60BF973F-9853-B871-4BB3-4B5512365BC7}"/>
              </a:ext>
            </a:extLst>
          </p:cNvPr>
          <p:cNvSpPr txBox="1"/>
          <p:nvPr/>
        </p:nvSpPr>
        <p:spPr>
          <a:xfrm>
            <a:off x="3994270" y="2690191"/>
            <a:ext cx="877163" cy="369332"/>
          </a:xfrm>
          <a:prstGeom prst="rect">
            <a:avLst/>
          </a:prstGeom>
          <a:noFill/>
        </p:spPr>
        <p:txBody>
          <a:bodyPr wrap="none" rtlCol="0">
            <a:spAutoFit/>
          </a:bodyPr>
          <a:lstStyle/>
          <a:p>
            <a:r>
              <a:rPr kumimoji="1" lang="zh-CN" altLang="en-US"/>
              <a:t>强调色</a:t>
            </a:r>
          </a:p>
        </p:txBody>
      </p:sp>
      <p:sp>
        <p:nvSpPr>
          <p:cNvPr id="10" name="椭圆 9">
            <a:extLst>
              <a:ext uri="{FF2B5EF4-FFF2-40B4-BE49-F238E27FC236}">
                <a16:creationId xmlns:a16="http://schemas.microsoft.com/office/drawing/2014/main" id="{71321AB6-A3EC-59AD-01CD-2BAE8940AD62}"/>
              </a:ext>
            </a:extLst>
          </p:cNvPr>
          <p:cNvSpPr/>
          <p:nvPr/>
        </p:nvSpPr>
        <p:spPr>
          <a:xfrm>
            <a:off x="5433391" y="1046921"/>
            <a:ext cx="1325217" cy="1325217"/>
          </a:xfrm>
          <a:prstGeom prst="ellipse">
            <a:avLst/>
          </a:prstGeom>
          <a:solidFill>
            <a:srgbClr val="00FA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文本框 11">
            <a:extLst>
              <a:ext uri="{FF2B5EF4-FFF2-40B4-BE49-F238E27FC236}">
                <a16:creationId xmlns:a16="http://schemas.microsoft.com/office/drawing/2014/main" id="{7929F290-537B-20A6-67E9-479FEA3A0332}"/>
              </a:ext>
            </a:extLst>
          </p:cNvPr>
          <p:cNvSpPr txBox="1"/>
          <p:nvPr/>
        </p:nvSpPr>
        <p:spPr>
          <a:xfrm>
            <a:off x="5861800" y="2690191"/>
            <a:ext cx="468398" cy="369332"/>
          </a:xfrm>
          <a:prstGeom prst="rect">
            <a:avLst/>
          </a:prstGeom>
          <a:noFill/>
        </p:spPr>
        <p:txBody>
          <a:bodyPr wrap="none" rtlCol="0">
            <a:spAutoFit/>
          </a:bodyPr>
          <a:lstStyle/>
          <a:p>
            <a:r>
              <a:rPr kumimoji="1" lang="en-US" altLang="zh-CN"/>
              <a:t>GB</a:t>
            </a:r>
            <a:endParaRPr kumimoji="1" lang="zh-CN" altLang="en-US"/>
          </a:p>
        </p:txBody>
      </p:sp>
      <p:sp>
        <p:nvSpPr>
          <p:cNvPr id="13" name="椭圆 12">
            <a:extLst>
              <a:ext uri="{FF2B5EF4-FFF2-40B4-BE49-F238E27FC236}">
                <a16:creationId xmlns:a16="http://schemas.microsoft.com/office/drawing/2014/main" id="{69ED599F-6635-BE40-37E0-EC30CD758521}"/>
              </a:ext>
            </a:extLst>
          </p:cNvPr>
          <p:cNvSpPr/>
          <p:nvPr/>
        </p:nvSpPr>
        <p:spPr>
          <a:xfrm>
            <a:off x="7096538" y="1046921"/>
            <a:ext cx="1325217" cy="1325217"/>
          </a:xfrm>
          <a:prstGeom prst="ellipse">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298DFD00-7063-7CCB-42AD-E3BC42C06DB4}"/>
              </a:ext>
            </a:extLst>
          </p:cNvPr>
          <p:cNvSpPr txBox="1"/>
          <p:nvPr/>
        </p:nvSpPr>
        <p:spPr>
          <a:xfrm>
            <a:off x="7538573" y="2690191"/>
            <a:ext cx="441146" cy="369332"/>
          </a:xfrm>
          <a:prstGeom prst="rect">
            <a:avLst/>
          </a:prstGeom>
          <a:noFill/>
        </p:spPr>
        <p:txBody>
          <a:bodyPr wrap="none" rtlCol="0">
            <a:spAutoFit/>
          </a:bodyPr>
          <a:lstStyle/>
          <a:p>
            <a:r>
              <a:rPr kumimoji="1" lang="en-US" altLang="zh-CN"/>
              <a:t>BB</a:t>
            </a:r>
            <a:endParaRPr kumimoji="1" lang="zh-CN" altLang="en-US"/>
          </a:p>
        </p:txBody>
      </p:sp>
      <p:sp>
        <p:nvSpPr>
          <p:cNvPr id="15" name="椭圆 14">
            <a:extLst>
              <a:ext uri="{FF2B5EF4-FFF2-40B4-BE49-F238E27FC236}">
                <a16:creationId xmlns:a16="http://schemas.microsoft.com/office/drawing/2014/main" id="{20AFA2E6-A233-7ECC-3431-E2926F78F4B7}"/>
              </a:ext>
            </a:extLst>
          </p:cNvPr>
          <p:cNvSpPr/>
          <p:nvPr/>
        </p:nvSpPr>
        <p:spPr>
          <a:xfrm>
            <a:off x="8759685" y="1046921"/>
            <a:ext cx="1325217" cy="1325217"/>
          </a:xfrm>
          <a:prstGeom prst="ellipse">
            <a:avLst/>
          </a:prstGeom>
          <a:solidFill>
            <a:srgbClr val="A0FE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467ED572-5979-4308-2B85-2644B67415E0}"/>
              </a:ext>
            </a:extLst>
          </p:cNvPr>
          <p:cNvSpPr txBox="1"/>
          <p:nvPr/>
        </p:nvSpPr>
        <p:spPr>
          <a:xfrm>
            <a:off x="9016190" y="2690191"/>
            <a:ext cx="877163" cy="369332"/>
          </a:xfrm>
          <a:prstGeom prst="rect">
            <a:avLst/>
          </a:prstGeom>
          <a:noFill/>
        </p:spPr>
        <p:txBody>
          <a:bodyPr wrap="none" rtlCol="0">
            <a:spAutoFit/>
          </a:bodyPr>
          <a:lstStyle/>
          <a:p>
            <a:r>
              <a:rPr kumimoji="1" lang="zh-CN" altLang="en-US"/>
              <a:t>跟踪点</a:t>
            </a:r>
          </a:p>
        </p:txBody>
      </p:sp>
    </p:spTree>
    <p:extLst>
      <p:ext uri="{BB962C8B-B14F-4D97-AF65-F5344CB8AC3E}">
        <p14:creationId xmlns:p14="http://schemas.microsoft.com/office/powerpoint/2010/main" val="1904093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Universal GMS Doze: Title">
            <a:extLst>
              <a:ext uri="{FF2B5EF4-FFF2-40B4-BE49-F238E27FC236}">
                <a16:creationId xmlns:a16="http://schemas.microsoft.com/office/drawing/2014/main" id="{31D25150-2CEC-F069-5CB6-7522F84BB027}"/>
              </a:ext>
            </a:extLst>
          </p:cNvPr>
          <p:cNvSpPr txBox="1"/>
          <p:nvPr/>
        </p:nvSpPr>
        <p:spPr>
          <a:xfrm>
            <a:off x="212274" y="-686846"/>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
        <p:nvSpPr>
          <p:cNvPr id="3" name="矩形: 圆角 2">
            <a:extLst>
              <a:ext uri="{FF2B5EF4-FFF2-40B4-BE49-F238E27FC236}">
                <a16:creationId xmlns:a16="http://schemas.microsoft.com/office/drawing/2014/main" id="{5C61D1AB-0A5E-4C52-B21C-1CE9CA02B374}"/>
              </a:ext>
            </a:extLst>
          </p:cNvPr>
          <p:cNvSpPr/>
          <p:nvPr/>
        </p:nvSpPr>
        <p:spPr>
          <a:xfrm>
            <a:off x="5056716" y="2548466"/>
            <a:ext cx="2078567" cy="1955800"/>
          </a:xfrm>
          <a:prstGeom prst="roundRect">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徽标&#10;&#10;描述已自动生成">
            <a:extLst>
              <a:ext uri="{FF2B5EF4-FFF2-40B4-BE49-F238E27FC236}">
                <a16:creationId xmlns:a16="http://schemas.microsoft.com/office/drawing/2014/main" id="{1AFAA467-E685-9EB7-BF70-8E10DA528E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4134" y="2947923"/>
            <a:ext cx="1203731" cy="1156886"/>
          </a:xfrm>
          <a:prstGeom prst="rect">
            <a:avLst/>
          </a:prstGeom>
        </p:spPr>
      </p:pic>
    </p:spTree>
    <p:custDataLst>
      <p:tags r:id="rId1"/>
    </p:custDataLst>
    <p:extLst>
      <p:ext uri="{BB962C8B-B14F-4D97-AF65-F5344CB8AC3E}">
        <p14:creationId xmlns:p14="http://schemas.microsoft.com/office/powerpoint/2010/main" val="32211120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Universal GMS Doze: Title">
            <a:extLst>
              <a:ext uri="{FF2B5EF4-FFF2-40B4-BE49-F238E27FC236}">
                <a16:creationId xmlns:a16="http://schemas.microsoft.com/office/drawing/2014/main" id="{31D25150-2CEC-F069-5CB6-7522F84BB027}"/>
              </a:ext>
            </a:extLst>
          </p:cNvPr>
          <p:cNvSpPr txBox="1"/>
          <p:nvPr/>
        </p:nvSpPr>
        <p:spPr>
          <a:xfrm>
            <a:off x="212274" y="-686846"/>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
        <p:nvSpPr>
          <p:cNvPr id="4" name="矩形: 圆角 3">
            <a:extLst>
              <a:ext uri="{FF2B5EF4-FFF2-40B4-BE49-F238E27FC236}">
                <a16:creationId xmlns:a16="http://schemas.microsoft.com/office/drawing/2014/main" id="{3089032C-D5DE-8440-7806-EB4956FF930A}"/>
              </a:ext>
            </a:extLst>
          </p:cNvPr>
          <p:cNvSpPr/>
          <p:nvPr/>
        </p:nvSpPr>
        <p:spPr>
          <a:xfrm>
            <a:off x="3980921" y="2624666"/>
            <a:ext cx="4155546" cy="1955800"/>
          </a:xfrm>
          <a:prstGeom prst="roundRect">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徽标&#10;&#10;描述已自动生成">
            <a:extLst>
              <a:ext uri="{FF2B5EF4-FFF2-40B4-BE49-F238E27FC236}">
                <a16:creationId xmlns:a16="http://schemas.microsoft.com/office/drawing/2014/main" id="{4B119217-7282-A09A-0B63-B22AF12BD1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8339" y="3024123"/>
            <a:ext cx="1203731" cy="1156886"/>
          </a:xfrm>
          <a:prstGeom prst="rect">
            <a:avLst/>
          </a:prstGeom>
        </p:spPr>
      </p:pic>
      <p:sp>
        <p:nvSpPr>
          <p:cNvPr id="7" name="文本框 6">
            <a:extLst>
              <a:ext uri="{FF2B5EF4-FFF2-40B4-BE49-F238E27FC236}">
                <a16:creationId xmlns:a16="http://schemas.microsoft.com/office/drawing/2014/main" id="{3C81AA48-D059-1AF6-3ACB-78052D7717D0}"/>
              </a:ext>
            </a:extLst>
          </p:cNvPr>
          <p:cNvSpPr txBox="1"/>
          <p:nvPr/>
        </p:nvSpPr>
        <p:spPr>
          <a:xfrm>
            <a:off x="6059488" y="2853268"/>
            <a:ext cx="1983845" cy="1446550"/>
          </a:xfrm>
          <a:prstGeom prst="rect">
            <a:avLst/>
          </a:prstGeom>
          <a:noFill/>
        </p:spPr>
        <p:txBody>
          <a:bodyPr wrap="square" rtlCol="0">
            <a:spAutoFit/>
          </a:bodyPr>
          <a:lstStyle/>
          <a:p>
            <a:r>
              <a:rPr lang="en-US" altLang="zh-CN" sz="8800" b="1" dirty="0">
                <a:solidFill>
                  <a:srgbClr val="E0E0FC"/>
                </a:solidFill>
              </a:rPr>
              <a:t>+1</a:t>
            </a:r>
            <a:endParaRPr lang="zh-CN" altLang="en-US" sz="8800" b="1" dirty="0">
              <a:solidFill>
                <a:srgbClr val="E0E0FC"/>
              </a:solidFill>
            </a:endParaRPr>
          </a:p>
        </p:txBody>
      </p:sp>
      <p:pic>
        <p:nvPicPr>
          <p:cNvPr id="9" name="图片 8" descr="图标&#10;&#10;描述已自动生成">
            <a:extLst>
              <a:ext uri="{FF2B5EF4-FFF2-40B4-BE49-F238E27FC236}">
                <a16:creationId xmlns:a16="http://schemas.microsoft.com/office/drawing/2014/main" id="{FC403EEF-454D-A1C2-553D-E1EA10B16DD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8339" y="3044866"/>
            <a:ext cx="1203731" cy="1156886"/>
          </a:xfrm>
          <a:prstGeom prst="rect">
            <a:avLst/>
          </a:prstGeom>
        </p:spPr>
      </p:pic>
    </p:spTree>
    <p:custDataLst>
      <p:tags r:id="rId1"/>
    </p:custDataLst>
    <p:extLst>
      <p:ext uri="{BB962C8B-B14F-4D97-AF65-F5344CB8AC3E}">
        <p14:creationId xmlns:p14="http://schemas.microsoft.com/office/powerpoint/2010/main" val="40552675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Universal GMS Doze: Title">
            <a:extLst>
              <a:ext uri="{FF2B5EF4-FFF2-40B4-BE49-F238E27FC236}">
                <a16:creationId xmlns:a16="http://schemas.microsoft.com/office/drawing/2014/main" id="{31D25150-2CEC-F069-5CB6-7522F84BB027}"/>
              </a:ext>
            </a:extLst>
          </p:cNvPr>
          <p:cNvSpPr txBox="1"/>
          <p:nvPr/>
        </p:nvSpPr>
        <p:spPr>
          <a:xfrm>
            <a:off x="212274" y="-686846"/>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pic>
        <p:nvPicPr>
          <p:cNvPr id="11" name="图片 10" descr="图片包含 监控, 游戏机, 屏幕, 电视&#10;&#10;描述已自动生成">
            <a:extLst>
              <a:ext uri="{FF2B5EF4-FFF2-40B4-BE49-F238E27FC236}">
                <a16:creationId xmlns:a16="http://schemas.microsoft.com/office/drawing/2014/main" id="{6C4EDBF1-C1C5-C30B-8143-F89CFCCCD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0053" y="3937529"/>
            <a:ext cx="2116681" cy="2035542"/>
          </a:xfrm>
          <a:prstGeom prst="rect">
            <a:avLst/>
          </a:prstGeom>
        </p:spPr>
      </p:pic>
      <p:sp>
        <p:nvSpPr>
          <p:cNvPr id="12" name="矩形: 圆角 11">
            <a:extLst>
              <a:ext uri="{FF2B5EF4-FFF2-40B4-BE49-F238E27FC236}">
                <a16:creationId xmlns:a16="http://schemas.microsoft.com/office/drawing/2014/main" id="{C6DFBD48-ED33-EA6E-A9EC-4B2DBC965C69}"/>
              </a:ext>
            </a:extLst>
          </p:cNvPr>
          <p:cNvSpPr/>
          <p:nvPr/>
        </p:nvSpPr>
        <p:spPr>
          <a:xfrm>
            <a:off x="4018227" y="1430867"/>
            <a:ext cx="4155546" cy="1955800"/>
          </a:xfrm>
          <a:prstGeom prst="roundRect">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徽标&#10;&#10;描述已自动生成">
            <a:extLst>
              <a:ext uri="{FF2B5EF4-FFF2-40B4-BE49-F238E27FC236}">
                <a16:creationId xmlns:a16="http://schemas.microsoft.com/office/drawing/2014/main" id="{65AE92FF-2F85-B081-E68C-CE5B4F5E4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55645" y="1830324"/>
            <a:ext cx="1203731" cy="1156886"/>
          </a:xfrm>
          <a:prstGeom prst="rect">
            <a:avLst/>
          </a:prstGeom>
        </p:spPr>
      </p:pic>
      <p:sp>
        <p:nvSpPr>
          <p:cNvPr id="14" name="文本框 13">
            <a:extLst>
              <a:ext uri="{FF2B5EF4-FFF2-40B4-BE49-F238E27FC236}">
                <a16:creationId xmlns:a16="http://schemas.microsoft.com/office/drawing/2014/main" id="{F041DFF7-9CFD-BED3-05D0-93A69A4EC6A5}"/>
              </a:ext>
            </a:extLst>
          </p:cNvPr>
          <p:cNvSpPr txBox="1"/>
          <p:nvPr/>
        </p:nvSpPr>
        <p:spPr>
          <a:xfrm>
            <a:off x="6096794" y="1659469"/>
            <a:ext cx="1983845" cy="1446550"/>
          </a:xfrm>
          <a:prstGeom prst="rect">
            <a:avLst/>
          </a:prstGeom>
          <a:noFill/>
        </p:spPr>
        <p:txBody>
          <a:bodyPr wrap="square" rtlCol="0">
            <a:spAutoFit/>
          </a:bodyPr>
          <a:lstStyle/>
          <a:p>
            <a:r>
              <a:rPr lang="en-US" altLang="zh-CN" sz="8800" b="1" dirty="0">
                <a:solidFill>
                  <a:srgbClr val="E0E0FC"/>
                </a:solidFill>
              </a:rPr>
              <a:t>+1</a:t>
            </a:r>
            <a:endParaRPr lang="zh-CN" altLang="en-US" sz="8800" b="1" dirty="0">
              <a:solidFill>
                <a:srgbClr val="E0E0FC"/>
              </a:solidFill>
            </a:endParaRPr>
          </a:p>
        </p:txBody>
      </p:sp>
      <p:pic>
        <p:nvPicPr>
          <p:cNvPr id="15" name="图片 14" descr="图标&#10;&#10;描述已自动生成">
            <a:extLst>
              <a:ext uri="{FF2B5EF4-FFF2-40B4-BE49-F238E27FC236}">
                <a16:creationId xmlns:a16="http://schemas.microsoft.com/office/drawing/2014/main" id="{9CE5B1AF-7358-9F3C-2393-312C33AED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55645" y="1851067"/>
            <a:ext cx="1203731" cy="1156886"/>
          </a:xfrm>
          <a:prstGeom prst="rect">
            <a:avLst/>
          </a:prstGeom>
        </p:spPr>
      </p:pic>
      <p:sp>
        <p:nvSpPr>
          <p:cNvPr id="16" name="文本框 15">
            <a:extLst>
              <a:ext uri="{FF2B5EF4-FFF2-40B4-BE49-F238E27FC236}">
                <a16:creationId xmlns:a16="http://schemas.microsoft.com/office/drawing/2014/main" id="{1EBEBE1D-DFF8-864F-E43D-45AF4C607109}"/>
              </a:ext>
            </a:extLst>
          </p:cNvPr>
          <p:cNvSpPr txBox="1"/>
          <p:nvPr/>
        </p:nvSpPr>
        <p:spPr>
          <a:xfrm>
            <a:off x="6155267" y="4479835"/>
            <a:ext cx="3182223" cy="1200329"/>
          </a:xfrm>
          <a:prstGeom prst="rect">
            <a:avLst/>
          </a:prstGeom>
          <a:noFill/>
        </p:spPr>
        <p:txBody>
          <a:bodyPr wrap="square" rtlCol="0">
            <a:spAutoFit/>
          </a:bodyPr>
          <a:lstStyle/>
          <a:p>
            <a:r>
              <a:rPr lang="en-US" altLang="zh-CN" sz="3600" b="1" dirty="0">
                <a:solidFill>
                  <a:srgbClr val="6F71A6"/>
                </a:solidFill>
                <a:latin typeface="Noto Sans SC" panose="020B0500000000000000" pitchFamily="34" charset="-122"/>
                <a:ea typeface="Noto Sans SC" panose="020B0500000000000000" pitchFamily="34" charset="-122"/>
              </a:rPr>
              <a:t>Michael Altmann</a:t>
            </a:r>
            <a:endParaRPr lang="zh-CN" altLang="en-US" sz="3600" b="1" dirty="0">
              <a:solidFill>
                <a:srgbClr val="6F71A6"/>
              </a:solidFill>
              <a:latin typeface="Noto Sans SC" panose="020B0500000000000000" pitchFamily="34" charset="-122"/>
              <a:ea typeface="Noto Sans SC" panose="020B0500000000000000" pitchFamily="34" charset="-122"/>
            </a:endParaRPr>
          </a:p>
        </p:txBody>
      </p:sp>
    </p:spTree>
    <p:custDataLst>
      <p:tags r:id="rId1"/>
    </p:custDataLst>
    <p:extLst>
      <p:ext uri="{BB962C8B-B14F-4D97-AF65-F5344CB8AC3E}">
        <p14:creationId xmlns:p14="http://schemas.microsoft.com/office/powerpoint/2010/main" val="6426282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Universal GMS Doze: Title">
            <a:extLst>
              <a:ext uri="{FF2B5EF4-FFF2-40B4-BE49-F238E27FC236}">
                <a16:creationId xmlns:a16="http://schemas.microsoft.com/office/drawing/2014/main" id="{31D25150-2CEC-F069-5CB6-7522F84BB027}"/>
              </a:ext>
            </a:extLst>
          </p:cNvPr>
          <p:cNvSpPr txBox="1"/>
          <p:nvPr/>
        </p:nvSpPr>
        <p:spPr>
          <a:xfrm>
            <a:off x="212274" y="-686846"/>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pic>
        <p:nvPicPr>
          <p:cNvPr id="11" name="图片 10" descr="图片包含 监控, 游戏机, 屏幕, 电视&#10;&#10;描述已自动生成">
            <a:extLst>
              <a:ext uri="{FF2B5EF4-FFF2-40B4-BE49-F238E27FC236}">
                <a16:creationId xmlns:a16="http://schemas.microsoft.com/office/drawing/2014/main" id="{6C4EDBF1-C1C5-C30B-8143-F89CFCCCD7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5085" y="3979862"/>
            <a:ext cx="2116681" cy="2035542"/>
          </a:xfrm>
          <a:prstGeom prst="rect">
            <a:avLst/>
          </a:prstGeom>
        </p:spPr>
      </p:pic>
      <p:sp>
        <p:nvSpPr>
          <p:cNvPr id="12" name="矩形: 圆角 11">
            <a:extLst>
              <a:ext uri="{FF2B5EF4-FFF2-40B4-BE49-F238E27FC236}">
                <a16:creationId xmlns:a16="http://schemas.microsoft.com/office/drawing/2014/main" id="{C6DFBD48-ED33-EA6E-A9EC-4B2DBC965C69}"/>
              </a:ext>
            </a:extLst>
          </p:cNvPr>
          <p:cNvSpPr/>
          <p:nvPr/>
        </p:nvSpPr>
        <p:spPr>
          <a:xfrm>
            <a:off x="1213259" y="1473200"/>
            <a:ext cx="4155546" cy="1955800"/>
          </a:xfrm>
          <a:prstGeom prst="roundRect">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徽标&#10;&#10;描述已自动生成">
            <a:extLst>
              <a:ext uri="{FF2B5EF4-FFF2-40B4-BE49-F238E27FC236}">
                <a16:creationId xmlns:a16="http://schemas.microsoft.com/office/drawing/2014/main" id="{65AE92FF-2F85-B081-E68C-CE5B4F5E48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677" y="1872657"/>
            <a:ext cx="1203731" cy="1156886"/>
          </a:xfrm>
          <a:prstGeom prst="rect">
            <a:avLst/>
          </a:prstGeom>
        </p:spPr>
      </p:pic>
      <p:sp>
        <p:nvSpPr>
          <p:cNvPr id="14" name="文本框 13">
            <a:extLst>
              <a:ext uri="{FF2B5EF4-FFF2-40B4-BE49-F238E27FC236}">
                <a16:creationId xmlns:a16="http://schemas.microsoft.com/office/drawing/2014/main" id="{F041DFF7-9CFD-BED3-05D0-93A69A4EC6A5}"/>
              </a:ext>
            </a:extLst>
          </p:cNvPr>
          <p:cNvSpPr txBox="1"/>
          <p:nvPr/>
        </p:nvSpPr>
        <p:spPr>
          <a:xfrm>
            <a:off x="3291826" y="1701802"/>
            <a:ext cx="1983845" cy="1446550"/>
          </a:xfrm>
          <a:prstGeom prst="rect">
            <a:avLst/>
          </a:prstGeom>
          <a:noFill/>
        </p:spPr>
        <p:txBody>
          <a:bodyPr wrap="square" rtlCol="0">
            <a:spAutoFit/>
          </a:bodyPr>
          <a:lstStyle/>
          <a:p>
            <a:r>
              <a:rPr lang="en-US" altLang="zh-CN" sz="8800" b="1" dirty="0">
                <a:solidFill>
                  <a:srgbClr val="E0E0FC"/>
                </a:solidFill>
              </a:rPr>
              <a:t>+1</a:t>
            </a:r>
            <a:endParaRPr lang="zh-CN" altLang="en-US" sz="8800" b="1" dirty="0">
              <a:solidFill>
                <a:srgbClr val="E0E0FC"/>
              </a:solidFill>
            </a:endParaRPr>
          </a:p>
        </p:txBody>
      </p:sp>
      <p:pic>
        <p:nvPicPr>
          <p:cNvPr id="15" name="图片 14" descr="图标&#10;&#10;描述已自动生成">
            <a:extLst>
              <a:ext uri="{FF2B5EF4-FFF2-40B4-BE49-F238E27FC236}">
                <a16:creationId xmlns:a16="http://schemas.microsoft.com/office/drawing/2014/main" id="{9CE5B1AF-7358-9F3C-2393-312C33AED55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0677" y="1893400"/>
            <a:ext cx="1203731" cy="1156886"/>
          </a:xfrm>
          <a:prstGeom prst="rect">
            <a:avLst/>
          </a:prstGeom>
        </p:spPr>
      </p:pic>
      <p:sp>
        <p:nvSpPr>
          <p:cNvPr id="16" name="文本框 15">
            <a:extLst>
              <a:ext uri="{FF2B5EF4-FFF2-40B4-BE49-F238E27FC236}">
                <a16:creationId xmlns:a16="http://schemas.microsoft.com/office/drawing/2014/main" id="{1EBEBE1D-DFF8-864F-E43D-45AF4C607109}"/>
              </a:ext>
            </a:extLst>
          </p:cNvPr>
          <p:cNvSpPr txBox="1"/>
          <p:nvPr/>
        </p:nvSpPr>
        <p:spPr>
          <a:xfrm>
            <a:off x="3350299" y="4522168"/>
            <a:ext cx="3182223" cy="1200329"/>
          </a:xfrm>
          <a:prstGeom prst="rect">
            <a:avLst/>
          </a:prstGeom>
          <a:noFill/>
        </p:spPr>
        <p:txBody>
          <a:bodyPr wrap="square" rtlCol="0">
            <a:spAutoFit/>
          </a:bodyPr>
          <a:lstStyle/>
          <a:p>
            <a:r>
              <a:rPr lang="en-US" altLang="zh-CN" sz="3600" b="1" dirty="0">
                <a:solidFill>
                  <a:srgbClr val="6F71A6"/>
                </a:solidFill>
                <a:latin typeface="Noto Sans SC" panose="020B0500000000000000" pitchFamily="34" charset="-122"/>
                <a:ea typeface="Noto Sans SC" panose="020B0500000000000000" pitchFamily="34" charset="-122"/>
              </a:rPr>
              <a:t>Michael Altmann</a:t>
            </a:r>
            <a:endParaRPr lang="zh-CN" altLang="en-US" sz="3600" b="1" dirty="0">
              <a:solidFill>
                <a:srgbClr val="6F71A6"/>
              </a:solidFill>
              <a:latin typeface="Noto Sans SC" panose="020B0500000000000000" pitchFamily="34" charset="-122"/>
              <a:ea typeface="Noto Sans SC" panose="020B0500000000000000" pitchFamily="34" charset="-122"/>
            </a:endParaRPr>
          </a:p>
        </p:txBody>
      </p:sp>
      <p:pic>
        <p:nvPicPr>
          <p:cNvPr id="4" name="图片 3" descr="图片包含 照片, 桌子, 挂, 大&#10;&#10;描述已自动生成">
            <a:extLst>
              <a:ext uri="{FF2B5EF4-FFF2-40B4-BE49-F238E27FC236}">
                <a16:creationId xmlns:a16="http://schemas.microsoft.com/office/drawing/2014/main" id="{FEE026E1-A0AB-1754-0B62-0D69441F5E6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9840" y="1557241"/>
            <a:ext cx="3182222" cy="3182222"/>
          </a:xfrm>
          <a:prstGeom prst="rect">
            <a:avLst/>
          </a:prstGeom>
        </p:spPr>
      </p:pic>
      <p:sp>
        <p:nvSpPr>
          <p:cNvPr id="5" name="文本框 4">
            <a:extLst>
              <a:ext uri="{FF2B5EF4-FFF2-40B4-BE49-F238E27FC236}">
                <a16:creationId xmlns:a16="http://schemas.microsoft.com/office/drawing/2014/main" id="{B026E94B-1176-D973-E4AA-429DC285FEED}"/>
              </a:ext>
            </a:extLst>
          </p:cNvPr>
          <p:cNvSpPr txBox="1"/>
          <p:nvPr/>
        </p:nvSpPr>
        <p:spPr>
          <a:xfrm>
            <a:off x="8283700" y="4865875"/>
            <a:ext cx="2034502" cy="646331"/>
          </a:xfrm>
          <a:prstGeom prst="rect">
            <a:avLst/>
          </a:prstGeom>
          <a:noFill/>
        </p:spPr>
        <p:txBody>
          <a:bodyPr wrap="square" rtlCol="0">
            <a:spAutoFit/>
          </a:bodyPr>
          <a:lstStyle/>
          <a:p>
            <a:r>
              <a:rPr lang="en-US" altLang="zh-CN" sz="3600" b="1" dirty="0" err="1">
                <a:solidFill>
                  <a:srgbClr val="6F71A6"/>
                </a:solidFill>
                <a:latin typeface="Noto Sans SC" panose="020B0500000000000000" pitchFamily="34" charset="-122"/>
                <a:ea typeface="Noto Sans SC" panose="020B0500000000000000" pitchFamily="34" charset="-122"/>
              </a:rPr>
              <a:t>AnyHub</a:t>
            </a:r>
            <a:endParaRPr lang="zh-CN" altLang="en-US" sz="3600" b="1" dirty="0">
              <a:solidFill>
                <a:srgbClr val="6F71A6"/>
              </a:solidFill>
              <a:latin typeface="Noto Sans SC" panose="020B0500000000000000" pitchFamily="34" charset="-122"/>
              <a:ea typeface="Noto Sans SC" panose="020B0500000000000000" pitchFamily="34" charset="-122"/>
            </a:endParaRPr>
          </a:p>
        </p:txBody>
      </p:sp>
    </p:spTree>
    <p:custDataLst>
      <p:tags r:id="rId1"/>
    </p:custDataLst>
    <p:extLst>
      <p:ext uri="{BB962C8B-B14F-4D97-AF65-F5344CB8AC3E}">
        <p14:creationId xmlns:p14="http://schemas.microsoft.com/office/powerpoint/2010/main" val="3581796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D2F3C55-C57A-3DEC-C570-D576D14C660F}"/>
              </a:ext>
            </a:extLst>
          </p:cNvPr>
          <p:cNvSpPr txBox="1"/>
          <p:nvPr/>
        </p:nvSpPr>
        <p:spPr>
          <a:xfrm>
            <a:off x="212274" y="1900237"/>
            <a:ext cx="4719562" cy="369332"/>
          </a:xfrm>
          <a:prstGeom prst="rect">
            <a:avLst/>
          </a:prstGeom>
          <a:noFill/>
        </p:spPr>
        <p:txBody>
          <a:bodyPr wrap="none" rtlCol="0">
            <a:spAutoFit/>
          </a:bodyPr>
          <a:lstStyle/>
          <a:p>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Notion</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，感谢一只</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Q</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，复读机</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a:t>
            </a:r>
            <a:r>
              <a:rPr lang="en-US" altLang="zh-CN" b="1" dirty="0" err="1">
                <a:solidFill>
                  <a:schemeClr val="tx1">
                    <a:lumMod val="65000"/>
                    <a:lumOff val="35000"/>
                  </a:schemeClr>
                </a:solidFill>
                <a:latin typeface="Noto Sans SC" panose="020B0500000000000000" pitchFamily="34" charset="-128"/>
                <a:ea typeface="Noto Sans SC" panose="020B0500000000000000" pitchFamily="34" charset="-128"/>
              </a:rPr>
              <a:t>monet</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的审阅</a:t>
            </a:r>
          </a:p>
        </p:txBody>
      </p:sp>
      <p:sp>
        <p:nvSpPr>
          <p:cNvPr id="7" name="Universal GMS Doze: Title">
            <a:extLst>
              <a:ext uri="{FF2B5EF4-FFF2-40B4-BE49-F238E27FC236}">
                <a16:creationId xmlns:a16="http://schemas.microsoft.com/office/drawing/2014/main" id="{832EDA48-F253-8699-2BB6-A0479A15E5D7}"/>
              </a:ext>
            </a:extLst>
          </p:cNvPr>
          <p:cNvSpPr txBox="1"/>
          <p:nvPr/>
        </p:nvSpPr>
        <p:spPr>
          <a:xfrm>
            <a:off x="212274" y="227555"/>
            <a:ext cx="2339102" cy="523220"/>
          </a:xfrm>
          <a:prstGeom prst="rect">
            <a:avLst/>
          </a:prstGeom>
          <a:noFill/>
        </p:spPr>
        <p:txBody>
          <a:bodyPr wrap="none" rtlCol="0">
            <a:spAutoFit/>
          </a:bodyPr>
          <a:lstStyle/>
          <a:p>
            <a:r>
              <a:rPr lang="zh-CN" altLang="en-US" sz="2800" b="1" dirty="0">
                <a:solidFill>
                  <a:schemeClr val="tx1">
                    <a:lumMod val="75000"/>
                    <a:lumOff val="25000"/>
                  </a:schemeClr>
                </a:solidFill>
                <a:latin typeface="Noto Sans SC" panose="020B0500000000000000" pitchFamily="34" charset="-122"/>
                <a:ea typeface="Noto Sans SC" panose="020B0500000000000000" pitchFamily="34" charset="-122"/>
              </a:rPr>
              <a:t>制作人员名单</a:t>
            </a:r>
          </a:p>
        </p:txBody>
      </p:sp>
      <p:sp>
        <p:nvSpPr>
          <p:cNvPr id="8" name="文本框 7">
            <a:extLst>
              <a:ext uri="{FF2B5EF4-FFF2-40B4-BE49-F238E27FC236}">
                <a16:creationId xmlns:a16="http://schemas.microsoft.com/office/drawing/2014/main" id="{93D0415A-D05F-7C6E-43C8-CFF7193D8F0F}"/>
              </a:ext>
            </a:extLst>
          </p:cNvPr>
          <p:cNvSpPr txBox="1"/>
          <p:nvPr/>
        </p:nvSpPr>
        <p:spPr>
          <a:xfrm>
            <a:off x="212274" y="2623830"/>
            <a:ext cx="5420074" cy="369332"/>
          </a:xfrm>
          <a:prstGeom prst="rect">
            <a:avLst/>
          </a:prstGeom>
          <a:noFill/>
        </p:spPr>
        <p:txBody>
          <a:bodyPr wrap="none" rtlCol="0">
            <a:spAutoFit/>
          </a:bodyPr>
          <a:lstStyle/>
          <a:p>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PowerPoint</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，你可以在</a:t>
            </a:r>
            <a:r>
              <a:rPr lang="en-US" altLang="zh-CN" b="1" dirty="0" err="1">
                <a:solidFill>
                  <a:schemeClr val="tx1">
                    <a:lumMod val="65000"/>
                    <a:lumOff val="35000"/>
                  </a:schemeClr>
                </a:solidFill>
                <a:latin typeface="Noto Sans SC" panose="020B0500000000000000" pitchFamily="34" charset="-128"/>
                <a:ea typeface="Noto Sans SC" panose="020B0500000000000000" pitchFamily="34" charset="-128"/>
              </a:rPr>
              <a:t>AnyHub</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群内下载</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PPT</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模版</a:t>
            </a:r>
          </a:p>
        </p:txBody>
      </p:sp>
      <p:sp>
        <p:nvSpPr>
          <p:cNvPr id="2" name="文本框 1">
            <a:extLst>
              <a:ext uri="{FF2B5EF4-FFF2-40B4-BE49-F238E27FC236}">
                <a16:creationId xmlns:a16="http://schemas.microsoft.com/office/drawing/2014/main" id="{5CE0476B-6C58-641A-8E82-E8059C7D18CD}"/>
              </a:ext>
            </a:extLst>
          </p:cNvPr>
          <p:cNvSpPr txBox="1"/>
          <p:nvPr/>
        </p:nvSpPr>
        <p:spPr>
          <a:xfrm>
            <a:off x="212274" y="1524371"/>
            <a:ext cx="1832553" cy="461665"/>
          </a:xfrm>
          <a:prstGeom prst="rect">
            <a:avLst/>
          </a:prstGeom>
          <a:noFill/>
        </p:spPr>
        <p:txBody>
          <a:bodyPr wrap="none" rtlCol="0">
            <a:spAutoFit/>
          </a:bodyPr>
          <a:lstStyle/>
          <a:p>
            <a:r>
              <a:rPr lang="zh-CN" altLang="en-US" sz="2400" b="1" dirty="0">
                <a:solidFill>
                  <a:schemeClr val="tx1">
                    <a:lumMod val="75000"/>
                    <a:lumOff val="25000"/>
                  </a:schemeClr>
                </a:solidFill>
                <a:latin typeface="Noto Sans SC" panose="020B0500000000000000" pitchFamily="34" charset="-128"/>
                <a:ea typeface="Noto Sans SC" panose="020B0500000000000000" pitchFamily="34" charset="-128"/>
              </a:rPr>
              <a:t>文案：</a:t>
            </a:r>
            <a:r>
              <a:rPr lang="en-US" altLang="zh-CN" sz="2400" b="1" dirty="0">
                <a:solidFill>
                  <a:schemeClr val="tx1">
                    <a:lumMod val="75000"/>
                    <a:lumOff val="25000"/>
                  </a:schemeClr>
                </a:solidFill>
                <a:latin typeface="Noto Sans SC" panose="020B0500000000000000" pitchFamily="34" charset="-128"/>
                <a:ea typeface="Noto Sans SC" panose="020B0500000000000000" pitchFamily="34" charset="-128"/>
              </a:rPr>
              <a:t>0191</a:t>
            </a:r>
          </a:p>
        </p:txBody>
      </p:sp>
      <p:sp>
        <p:nvSpPr>
          <p:cNvPr id="6" name="文本框 5">
            <a:extLst>
              <a:ext uri="{FF2B5EF4-FFF2-40B4-BE49-F238E27FC236}">
                <a16:creationId xmlns:a16="http://schemas.microsoft.com/office/drawing/2014/main" id="{46738315-6605-9932-5ED8-277D1F14C1F6}"/>
              </a:ext>
            </a:extLst>
          </p:cNvPr>
          <p:cNvSpPr txBox="1"/>
          <p:nvPr/>
        </p:nvSpPr>
        <p:spPr>
          <a:xfrm>
            <a:off x="212274" y="2271553"/>
            <a:ext cx="214033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幻灯片：</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9" name="文本框 8">
            <a:extLst>
              <a:ext uri="{FF2B5EF4-FFF2-40B4-BE49-F238E27FC236}">
                <a16:creationId xmlns:a16="http://schemas.microsoft.com/office/drawing/2014/main" id="{5DF6E896-B75A-2628-8DBF-FAC5F5AA6A8C}"/>
              </a:ext>
            </a:extLst>
          </p:cNvPr>
          <p:cNvSpPr txBox="1"/>
          <p:nvPr/>
        </p:nvSpPr>
        <p:spPr>
          <a:xfrm>
            <a:off x="212274" y="2992427"/>
            <a:ext cx="1832553"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剪辑：</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0" name="文本框 9">
            <a:extLst>
              <a:ext uri="{FF2B5EF4-FFF2-40B4-BE49-F238E27FC236}">
                <a16:creationId xmlns:a16="http://schemas.microsoft.com/office/drawing/2014/main" id="{4D040ADE-30CF-4F7C-6380-17B1DB827565}"/>
              </a:ext>
            </a:extLst>
          </p:cNvPr>
          <p:cNvSpPr txBox="1"/>
          <p:nvPr/>
        </p:nvSpPr>
        <p:spPr>
          <a:xfrm>
            <a:off x="212274" y="3373817"/>
            <a:ext cx="2297424" cy="369332"/>
          </a:xfrm>
          <a:prstGeom prst="rect">
            <a:avLst/>
          </a:prstGeom>
          <a:noFill/>
        </p:spPr>
        <p:txBody>
          <a:bodyPr wrap="none" rtlCol="0">
            <a:spAutoFit/>
          </a:bodyPr>
          <a:lstStyle/>
          <a:p>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Davinci</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Resolve</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18</a:t>
            </a:r>
            <a:endParaRPr lang="zh-CN" altLang="en-US" b="1" dirty="0">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3" name="文本框 2">
            <a:extLst>
              <a:ext uri="{FF2B5EF4-FFF2-40B4-BE49-F238E27FC236}">
                <a16:creationId xmlns:a16="http://schemas.microsoft.com/office/drawing/2014/main" id="{573062C3-399E-A7BC-F148-8A475ADB0EFE}"/>
              </a:ext>
            </a:extLst>
          </p:cNvPr>
          <p:cNvSpPr txBox="1"/>
          <p:nvPr/>
        </p:nvSpPr>
        <p:spPr>
          <a:xfrm>
            <a:off x="201053" y="3739516"/>
            <a:ext cx="1832553"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后期：</a:t>
            </a:r>
            <a:r>
              <a:rPr lang="en-US" altLang="zh-CN" sz="2400" b="1">
                <a:solidFill>
                  <a:schemeClr val="tx1">
                    <a:lumMod val="75000"/>
                    <a:lumOff val="25000"/>
                  </a:schemeClr>
                </a:solidFill>
                <a:latin typeface="Noto Sans SC" panose="020B0500000000000000" pitchFamily="34" charset="-128"/>
                <a:ea typeface="Noto Sans SC" panose="020B0500000000000000" pitchFamily="34" charset="-128"/>
              </a:rPr>
              <a:t>0191</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2" name="文本框 11">
            <a:extLst>
              <a:ext uri="{FF2B5EF4-FFF2-40B4-BE49-F238E27FC236}">
                <a16:creationId xmlns:a16="http://schemas.microsoft.com/office/drawing/2014/main" id="{5D739582-60B1-A670-0A5D-0E2DCB101F8E}"/>
              </a:ext>
            </a:extLst>
          </p:cNvPr>
          <p:cNvSpPr txBox="1"/>
          <p:nvPr/>
        </p:nvSpPr>
        <p:spPr>
          <a:xfrm>
            <a:off x="201053" y="4136196"/>
            <a:ext cx="2297424" cy="369332"/>
          </a:xfrm>
          <a:prstGeom prst="rect">
            <a:avLst/>
          </a:prstGeom>
          <a:noFill/>
        </p:spPr>
        <p:txBody>
          <a:bodyPr wrap="none" rtlCol="0">
            <a:spAutoFit/>
          </a:bodyPr>
          <a:lstStyle/>
          <a:p>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Davinci</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Resolve</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18</a:t>
            </a:r>
            <a:endParaRPr lang="zh-CN" altLang="en-US" b="1" dirty="0">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13" name="文本框 12">
            <a:extLst>
              <a:ext uri="{FF2B5EF4-FFF2-40B4-BE49-F238E27FC236}">
                <a16:creationId xmlns:a16="http://schemas.microsoft.com/office/drawing/2014/main" id="{D0A05BBC-C40D-F99C-B17E-90D7E2BAA7DE}"/>
              </a:ext>
            </a:extLst>
          </p:cNvPr>
          <p:cNvSpPr txBox="1"/>
          <p:nvPr/>
        </p:nvSpPr>
        <p:spPr>
          <a:xfrm>
            <a:off x="212274" y="4515809"/>
            <a:ext cx="2269660"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8"/>
                <a:ea typeface="Noto Sans SC" panose="020B0500000000000000" pitchFamily="34" charset="-128"/>
              </a:rPr>
              <a:t>配音：</a:t>
            </a:r>
            <a:r>
              <a:rPr lang="en-US" altLang="zh-CN" sz="2400" b="1" err="1">
                <a:solidFill>
                  <a:schemeClr val="tx1">
                    <a:lumMod val="75000"/>
                    <a:lumOff val="25000"/>
                  </a:schemeClr>
                </a:solidFill>
                <a:latin typeface="Noto Sans SC" panose="020B0500000000000000" pitchFamily="34" charset="-128"/>
                <a:ea typeface="Noto Sans SC" panose="020B0500000000000000" pitchFamily="34" charset="-128"/>
              </a:rPr>
              <a:t>JerryLF</a:t>
            </a:r>
            <a:endParaRPr lang="zh-CN" altLang="en-US" sz="24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14" name="文本框 13">
            <a:extLst>
              <a:ext uri="{FF2B5EF4-FFF2-40B4-BE49-F238E27FC236}">
                <a16:creationId xmlns:a16="http://schemas.microsoft.com/office/drawing/2014/main" id="{86373FD6-C9BC-BE24-7650-2E97CC7F5F6D}"/>
              </a:ext>
            </a:extLst>
          </p:cNvPr>
          <p:cNvSpPr txBox="1"/>
          <p:nvPr/>
        </p:nvSpPr>
        <p:spPr>
          <a:xfrm>
            <a:off x="212274" y="4877308"/>
            <a:ext cx="1157689" cy="369332"/>
          </a:xfrm>
          <a:prstGeom prst="rect">
            <a:avLst/>
          </a:prstGeom>
          <a:noFill/>
        </p:spPr>
        <p:txBody>
          <a:bodyPr wrap="none" rtlCol="0">
            <a:spAutoFit/>
          </a:bodyPr>
          <a:lstStyle/>
          <a:p>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Audition</a:t>
            </a:r>
            <a:endParaRPr lang="zh-CN" altLang="en-US" b="1">
              <a:solidFill>
                <a:schemeClr val="tx1">
                  <a:lumMod val="65000"/>
                  <a:lumOff val="35000"/>
                </a:schemeClr>
              </a:solidFill>
              <a:latin typeface="Noto Sans SC" panose="020B0500000000000000" pitchFamily="34" charset="-128"/>
              <a:ea typeface="Noto Sans SC" panose="020B0500000000000000" pitchFamily="34" charset="-128"/>
            </a:endParaRPr>
          </a:p>
        </p:txBody>
      </p:sp>
      <p:pic>
        <p:nvPicPr>
          <p:cNvPr id="11" name="图片 10">
            <a:extLst>
              <a:ext uri="{FF2B5EF4-FFF2-40B4-BE49-F238E27FC236}">
                <a16:creationId xmlns:a16="http://schemas.microsoft.com/office/drawing/2014/main" id="{DF8A85F6-2AFE-A7E3-AA1B-0AB841C5484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5229" y="690904"/>
            <a:ext cx="1668399" cy="1668399"/>
          </a:xfrm>
          <a:prstGeom prst="ellipse">
            <a:avLst/>
          </a:prstGeom>
          <a:ln w="38100">
            <a:solidFill>
              <a:schemeClr val="tx1">
                <a:lumMod val="50000"/>
                <a:lumOff val="50000"/>
              </a:schemeClr>
            </a:solidFill>
          </a:ln>
        </p:spPr>
      </p:pic>
      <p:pic>
        <p:nvPicPr>
          <p:cNvPr id="15" name="图片 14">
            <a:extLst>
              <a:ext uri="{FF2B5EF4-FFF2-40B4-BE49-F238E27FC236}">
                <a16:creationId xmlns:a16="http://schemas.microsoft.com/office/drawing/2014/main" id="{755EB465-1ABB-B39A-7B99-EAA07CD20B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9991711" y="690171"/>
            <a:ext cx="1668399" cy="1668399"/>
          </a:xfrm>
          <a:prstGeom prst="ellipse">
            <a:avLst/>
          </a:prstGeom>
          <a:ln w="38100">
            <a:solidFill>
              <a:schemeClr val="tx1">
                <a:lumMod val="50000"/>
                <a:lumOff val="50000"/>
              </a:schemeClr>
            </a:solidFill>
          </a:ln>
        </p:spPr>
      </p:pic>
      <p:pic>
        <p:nvPicPr>
          <p:cNvPr id="16" name="图片 15">
            <a:extLst>
              <a:ext uri="{FF2B5EF4-FFF2-40B4-BE49-F238E27FC236}">
                <a16:creationId xmlns:a16="http://schemas.microsoft.com/office/drawing/2014/main" id="{9D210578-4450-332F-BD81-EF6267C8186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5229" y="2684533"/>
            <a:ext cx="1668399" cy="1668399"/>
          </a:xfrm>
          <a:prstGeom prst="ellipse">
            <a:avLst/>
          </a:prstGeom>
          <a:ln w="38100">
            <a:solidFill>
              <a:schemeClr val="tx1">
                <a:lumMod val="50000"/>
                <a:lumOff val="50000"/>
              </a:schemeClr>
            </a:solidFill>
          </a:ln>
        </p:spPr>
      </p:pic>
      <p:pic>
        <p:nvPicPr>
          <p:cNvPr id="17" name="图片 16">
            <a:extLst>
              <a:ext uri="{FF2B5EF4-FFF2-40B4-BE49-F238E27FC236}">
                <a16:creationId xmlns:a16="http://schemas.microsoft.com/office/drawing/2014/main" id="{B6C163B0-1136-0B3D-C0BD-6A2435B96BF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991710" y="2684534"/>
            <a:ext cx="1668399" cy="1668399"/>
          </a:xfrm>
          <a:prstGeom prst="ellipse">
            <a:avLst/>
          </a:prstGeom>
          <a:ln w="38100">
            <a:solidFill>
              <a:schemeClr val="tx1">
                <a:lumMod val="50000"/>
                <a:lumOff val="50000"/>
              </a:schemeClr>
            </a:solidFill>
          </a:ln>
        </p:spPr>
      </p:pic>
      <p:pic>
        <p:nvPicPr>
          <p:cNvPr id="22" name="图片 21" descr="徽标&#10;&#10;描述已自动生成">
            <a:extLst>
              <a:ext uri="{FF2B5EF4-FFF2-40B4-BE49-F238E27FC236}">
                <a16:creationId xmlns:a16="http://schemas.microsoft.com/office/drawing/2014/main" id="{45DF95F6-49BF-6984-7CA6-4B3B59587D8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8942" y="4460400"/>
            <a:ext cx="4271946" cy="2397600"/>
          </a:xfrm>
          <a:prstGeom prst="rect">
            <a:avLst/>
          </a:prstGeom>
        </p:spPr>
      </p:pic>
      <p:sp>
        <p:nvSpPr>
          <p:cNvPr id="23" name="文本框 22">
            <a:extLst>
              <a:ext uri="{FF2B5EF4-FFF2-40B4-BE49-F238E27FC236}">
                <a16:creationId xmlns:a16="http://schemas.microsoft.com/office/drawing/2014/main" id="{C4F7A3E0-8589-FAA1-8C1C-F59A969F8E7A}"/>
              </a:ext>
            </a:extLst>
          </p:cNvPr>
          <p:cNvSpPr txBox="1"/>
          <p:nvPr/>
        </p:nvSpPr>
        <p:spPr>
          <a:xfrm>
            <a:off x="12405620" y="3100100"/>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24" name="文本框 23">
            <a:extLst>
              <a:ext uri="{FF2B5EF4-FFF2-40B4-BE49-F238E27FC236}">
                <a16:creationId xmlns:a16="http://schemas.microsoft.com/office/drawing/2014/main" id="{F357DA5D-E07D-908C-C031-1A65EF7DE968}"/>
              </a:ext>
            </a:extLst>
          </p:cNvPr>
          <p:cNvSpPr txBox="1"/>
          <p:nvPr/>
        </p:nvSpPr>
        <p:spPr>
          <a:xfrm>
            <a:off x="15373099" y="2877742"/>
            <a:ext cx="1140841" cy="1323439"/>
          </a:xfrm>
          <a:prstGeom prst="rect">
            <a:avLst/>
          </a:prstGeom>
          <a:noFill/>
        </p:spPr>
        <p:txBody>
          <a:bodyPr wrap="square" rtlCol="0">
            <a:spAutoFit/>
          </a:bodyPr>
          <a:lstStyle/>
          <a:p>
            <a:r>
              <a:rPr kumimoji="1" lang="en-US" altLang="zh-CN" sz="8000"/>
              <a:t>❤️</a:t>
            </a:r>
            <a:endParaRPr kumimoji="1" lang="zh-CN" altLang="en-US" sz="8000"/>
          </a:p>
        </p:txBody>
      </p:sp>
      <p:sp>
        <p:nvSpPr>
          <p:cNvPr id="26" name="文本框 25">
            <a:extLst>
              <a:ext uri="{FF2B5EF4-FFF2-40B4-BE49-F238E27FC236}">
                <a16:creationId xmlns:a16="http://schemas.microsoft.com/office/drawing/2014/main" id="{519022D5-8C08-185B-683A-1381CD16CFFC}"/>
              </a:ext>
            </a:extLst>
          </p:cNvPr>
          <p:cNvSpPr txBox="1"/>
          <p:nvPr/>
        </p:nvSpPr>
        <p:spPr>
          <a:xfrm>
            <a:off x="212274" y="5250176"/>
            <a:ext cx="1960793" cy="461665"/>
          </a:xfrm>
          <a:prstGeom prst="rect">
            <a:avLst/>
          </a:prstGeom>
          <a:noFill/>
        </p:spPr>
        <p:txBody>
          <a:bodyPr wrap="none" rtlCol="0">
            <a:spAutoFit/>
          </a:bodyPr>
          <a:lstStyle/>
          <a:p>
            <a:r>
              <a:rPr lang="zh-CN" altLang="en-US" sz="2400" b="1" dirty="0">
                <a:solidFill>
                  <a:schemeClr val="tx1">
                    <a:lumMod val="75000"/>
                    <a:lumOff val="25000"/>
                  </a:schemeClr>
                </a:solidFill>
                <a:latin typeface="Noto Sans SC" panose="020B0500000000000000" pitchFamily="34" charset="-128"/>
                <a:ea typeface="Noto Sans SC" panose="020B0500000000000000" pitchFamily="34" charset="-128"/>
              </a:rPr>
              <a:t>音乐：一只</a:t>
            </a:r>
            <a:r>
              <a:rPr lang="en-US" altLang="zh-CN" sz="2400" b="1" dirty="0">
                <a:solidFill>
                  <a:schemeClr val="tx1">
                    <a:lumMod val="75000"/>
                    <a:lumOff val="25000"/>
                  </a:schemeClr>
                </a:solidFill>
                <a:latin typeface="Noto Sans SC" panose="020B0500000000000000" pitchFamily="34" charset="-128"/>
                <a:ea typeface="Noto Sans SC" panose="020B0500000000000000" pitchFamily="34" charset="-128"/>
              </a:rPr>
              <a:t>Q</a:t>
            </a:r>
            <a:endParaRPr lang="zh-CN" altLang="en-US" sz="2400" b="1" dirty="0">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27" name="文本框 26">
            <a:extLst>
              <a:ext uri="{FF2B5EF4-FFF2-40B4-BE49-F238E27FC236}">
                <a16:creationId xmlns:a16="http://schemas.microsoft.com/office/drawing/2014/main" id="{5582B58B-2372-CDFB-3C10-9D7DAE4E9FA5}"/>
              </a:ext>
            </a:extLst>
          </p:cNvPr>
          <p:cNvSpPr txBox="1"/>
          <p:nvPr/>
        </p:nvSpPr>
        <p:spPr>
          <a:xfrm>
            <a:off x="212274" y="5611675"/>
            <a:ext cx="2903359" cy="369332"/>
          </a:xfrm>
          <a:prstGeom prst="rect">
            <a:avLst/>
          </a:prstGeom>
          <a:noFill/>
        </p:spPr>
        <p:txBody>
          <a:bodyPr wrap="none" rtlCol="0">
            <a:spAutoFit/>
          </a:bodyPr>
          <a:lstStyle/>
          <a:p>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Summer</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Cloud</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a:t>
            </a:r>
            <a:r>
              <a:rPr lang="zh-CN" altLang="en-US" b="1">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a:solidFill>
                  <a:schemeClr val="tx1">
                    <a:lumMod val="65000"/>
                    <a:lumOff val="35000"/>
                  </a:schemeClr>
                </a:solidFill>
                <a:latin typeface="Noto Sans SC" panose="020B0500000000000000" pitchFamily="34" charset="-128"/>
                <a:ea typeface="Noto Sans SC" panose="020B0500000000000000" pitchFamily="34" charset="-128"/>
              </a:rPr>
              <a:t>A</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Big</a:t>
            </a:r>
            <a:r>
              <a:rPr lang="zh-CN" altLang="en-US" b="1" dirty="0">
                <a:solidFill>
                  <a:schemeClr val="tx1">
                    <a:lumMod val="65000"/>
                    <a:lumOff val="35000"/>
                  </a:schemeClr>
                </a:solidFill>
                <a:latin typeface="Noto Sans SC" panose="020B0500000000000000" pitchFamily="34" charset="-128"/>
                <a:ea typeface="Noto Sans SC" panose="020B0500000000000000" pitchFamily="34" charset="-128"/>
              </a:rPr>
              <a:t> </a:t>
            </a:r>
            <a:r>
              <a:rPr lang="en-US" altLang="zh-CN" b="1" dirty="0">
                <a:solidFill>
                  <a:schemeClr val="tx1">
                    <a:lumMod val="65000"/>
                    <a:lumOff val="35000"/>
                  </a:schemeClr>
                </a:solidFill>
                <a:latin typeface="Noto Sans SC" panose="020B0500000000000000" pitchFamily="34" charset="-128"/>
                <a:ea typeface="Noto Sans SC" panose="020B0500000000000000" pitchFamily="34" charset="-128"/>
              </a:rPr>
              <a:t>Q</a:t>
            </a:r>
            <a:endParaRPr lang="zh-CN" altLang="en-US" b="1" dirty="0">
              <a:solidFill>
                <a:schemeClr val="tx1">
                  <a:lumMod val="65000"/>
                  <a:lumOff val="35000"/>
                </a:schemeClr>
              </a:solidFill>
              <a:latin typeface="Noto Sans SC" panose="020B0500000000000000" pitchFamily="34" charset="-128"/>
              <a:ea typeface="Noto Sans SC" panose="020B0500000000000000" pitchFamily="34" charset="-128"/>
            </a:endParaRPr>
          </a:p>
        </p:txBody>
      </p:sp>
      <p:sp>
        <p:nvSpPr>
          <p:cNvPr id="4" name="Universal GMS Doze: Title">
            <a:extLst>
              <a:ext uri="{FF2B5EF4-FFF2-40B4-BE49-F238E27FC236}">
                <a16:creationId xmlns:a16="http://schemas.microsoft.com/office/drawing/2014/main" id="{971EB4E1-0B82-C0B5-9432-07E44DA70640}"/>
              </a:ext>
            </a:extLst>
          </p:cNvPr>
          <p:cNvSpPr txBox="1"/>
          <p:nvPr/>
        </p:nvSpPr>
        <p:spPr>
          <a:xfrm>
            <a:off x="4911893" y="-1293818"/>
            <a:ext cx="3153336" cy="707886"/>
          </a:xfrm>
          <a:prstGeom prst="rect">
            <a:avLst/>
          </a:prstGeom>
          <a:noFill/>
        </p:spPr>
        <p:txBody>
          <a:bodyPr wrap="square" rtlCol="0">
            <a:spAutoFit/>
          </a:bodyPr>
          <a:lstStyle/>
          <a:p>
            <a:r>
              <a:rPr lang="zh-CN" altLang="en-US" sz="4000" b="1" dirty="0">
                <a:solidFill>
                  <a:schemeClr val="tx1">
                    <a:lumMod val="75000"/>
                    <a:lumOff val="25000"/>
                  </a:schemeClr>
                </a:solidFill>
                <a:latin typeface="Noto Sans SC" panose="020B0500000000000000" pitchFamily="34" charset="-122"/>
                <a:ea typeface="Noto Sans SC" panose="020B0500000000000000" pitchFamily="34" charset="-122"/>
              </a:rPr>
              <a:t>特别感谢</a:t>
            </a:r>
          </a:p>
        </p:txBody>
      </p:sp>
    </p:spTree>
    <p:extLst>
      <p:ext uri="{BB962C8B-B14F-4D97-AF65-F5344CB8AC3E}">
        <p14:creationId xmlns:p14="http://schemas.microsoft.com/office/powerpoint/2010/main" val="271567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9D210578-4450-332F-BD81-EF6267C8186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57383" y="2149621"/>
            <a:ext cx="2277233" cy="2277233"/>
          </a:xfrm>
          <a:prstGeom prst="ellipse">
            <a:avLst/>
          </a:prstGeom>
          <a:ln w="38100">
            <a:solidFill>
              <a:schemeClr val="tx1">
                <a:lumMod val="50000"/>
                <a:lumOff val="50000"/>
              </a:schemeClr>
            </a:solidFill>
          </a:ln>
        </p:spPr>
      </p:pic>
      <p:pic>
        <p:nvPicPr>
          <p:cNvPr id="22" name="图片 21" descr="徽标&#10;&#10;描述已自动生成">
            <a:extLst>
              <a:ext uri="{FF2B5EF4-FFF2-40B4-BE49-F238E27FC236}">
                <a16:creationId xmlns:a16="http://schemas.microsoft.com/office/drawing/2014/main" id="{45DF95F6-49BF-6984-7CA6-4B3B59587D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8942" y="4460400"/>
            <a:ext cx="4271946" cy="2397600"/>
          </a:xfrm>
          <a:prstGeom prst="rect">
            <a:avLst/>
          </a:prstGeom>
        </p:spPr>
      </p:pic>
      <p:sp>
        <p:nvSpPr>
          <p:cNvPr id="23" name="文本框 22">
            <a:extLst>
              <a:ext uri="{FF2B5EF4-FFF2-40B4-BE49-F238E27FC236}">
                <a16:creationId xmlns:a16="http://schemas.microsoft.com/office/drawing/2014/main" id="{C4F7A3E0-8589-FAA1-8C1C-F59A969F8E7A}"/>
              </a:ext>
            </a:extLst>
          </p:cNvPr>
          <p:cNvSpPr txBox="1"/>
          <p:nvPr/>
        </p:nvSpPr>
        <p:spPr>
          <a:xfrm>
            <a:off x="12405620" y="3100100"/>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24" name="文本框 23">
            <a:extLst>
              <a:ext uri="{FF2B5EF4-FFF2-40B4-BE49-F238E27FC236}">
                <a16:creationId xmlns:a16="http://schemas.microsoft.com/office/drawing/2014/main" id="{F357DA5D-E07D-908C-C031-1A65EF7DE968}"/>
              </a:ext>
            </a:extLst>
          </p:cNvPr>
          <p:cNvSpPr txBox="1"/>
          <p:nvPr/>
        </p:nvSpPr>
        <p:spPr>
          <a:xfrm>
            <a:off x="15373099" y="2877742"/>
            <a:ext cx="1140841" cy="1323439"/>
          </a:xfrm>
          <a:prstGeom prst="rect">
            <a:avLst/>
          </a:prstGeom>
          <a:noFill/>
        </p:spPr>
        <p:txBody>
          <a:bodyPr wrap="square" rtlCol="0">
            <a:spAutoFit/>
          </a:bodyPr>
          <a:lstStyle/>
          <a:p>
            <a:r>
              <a:rPr kumimoji="1" lang="en-US" altLang="zh-CN" sz="8000"/>
              <a:t>❤️</a:t>
            </a:r>
            <a:endParaRPr kumimoji="1" lang="zh-CN" altLang="en-US" sz="8000"/>
          </a:p>
        </p:txBody>
      </p:sp>
      <p:sp>
        <p:nvSpPr>
          <p:cNvPr id="25" name="Universal GMS Doze: Title">
            <a:extLst>
              <a:ext uri="{FF2B5EF4-FFF2-40B4-BE49-F238E27FC236}">
                <a16:creationId xmlns:a16="http://schemas.microsoft.com/office/drawing/2014/main" id="{12988BCE-3462-9343-B29D-8C15A0D0790E}"/>
              </a:ext>
            </a:extLst>
          </p:cNvPr>
          <p:cNvSpPr txBox="1"/>
          <p:nvPr/>
        </p:nvSpPr>
        <p:spPr>
          <a:xfrm>
            <a:off x="-1019626" y="227555"/>
            <a:ext cx="902811" cy="523220"/>
          </a:xfrm>
          <a:prstGeom prst="rect">
            <a:avLst/>
          </a:prstGeom>
          <a:noFill/>
        </p:spPr>
        <p:txBody>
          <a:bodyPr wrap="none" rtlCol="0">
            <a:spAutoFit/>
          </a:bodyPr>
          <a:lstStyle/>
          <a:p>
            <a:r>
              <a:rPr lang="zh-CN" altLang="en-US" sz="2800" b="1">
                <a:solidFill>
                  <a:schemeClr val="tx1">
                    <a:lumMod val="75000"/>
                    <a:lumOff val="25000"/>
                  </a:schemeClr>
                </a:solidFill>
                <a:latin typeface="Noto Sans SC" panose="020B0500000000000000" pitchFamily="34" charset="-122"/>
                <a:ea typeface="Noto Sans SC" panose="020B0500000000000000" pitchFamily="34" charset="-122"/>
              </a:rPr>
              <a:t>引用</a:t>
            </a:r>
          </a:p>
        </p:txBody>
      </p:sp>
      <p:sp>
        <p:nvSpPr>
          <p:cNvPr id="4" name="Universal GMS Doze: Title">
            <a:extLst>
              <a:ext uri="{FF2B5EF4-FFF2-40B4-BE49-F238E27FC236}">
                <a16:creationId xmlns:a16="http://schemas.microsoft.com/office/drawing/2014/main" id="{6E2E7F0E-552E-0448-F551-A698BA8A9462}"/>
              </a:ext>
            </a:extLst>
          </p:cNvPr>
          <p:cNvSpPr txBox="1"/>
          <p:nvPr/>
        </p:nvSpPr>
        <p:spPr>
          <a:xfrm>
            <a:off x="4957383" y="953696"/>
            <a:ext cx="3153336" cy="707886"/>
          </a:xfrm>
          <a:prstGeom prst="rect">
            <a:avLst/>
          </a:prstGeom>
          <a:noFill/>
        </p:spPr>
        <p:txBody>
          <a:bodyPr wrap="square" rtlCol="0">
            <a:spAutoFit/>
          </a:bodyPr>
          <a:lstStyle/>
          <a:p>
            <a:r>
              <a:rPr lang="zh-CN" altLang="en-US" sz="4000" b="1" dirty="0">
                <a:solidFill>
                  <a:schemeClr val="tx1">
                    <a:lumMod val="75000"/>
                    <a:lumOff val="25000"/>
                  </a:schemeClr>
                </a:solidFill>
                <a:latin typeface="Noto Sans SC" panose="020B0500000000000000" pitchFamily="34" charset="-122"/>
                <a:ea typeface="Noto Sans SC" panose="020B0500000000000000" pitchFamily="34" charset="-122"/>
              </a:rPr>
              <a:t>特别感谢</a:t>
            </a:r>
          </a:p>
        </p:txBody>
      </p:sp>
    </p:spTree>
    <p:extLst>
      <p:ext uri="{BB962C8B-B14F-4D97-AF65-F5344CB8AC3E}">
        <p14:creationId xmlns:p14="http://schemas.microsoft.com/office/powerpoint/2010/main" val="361992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pic>
        <p:nvPicPr>
          <p:cNvPr id="2" name="图片 1" descr="徽标&#10;&#10;描述已自动生成">
            <a:extLst>
              <a:ext uri="{FF2B5EF4-FFF2-40B4-BE49-F238E27FC236}">
                <a16:creationId xmlns:a16="http://schemas.microsoft.com/office/drawing/2014/main" id="{E946E1F7-513B-60D4-8AB9-A0C41207F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3515" y="2193687"/>
            <a:ext cx="4271946" cy="2397600"/>
          </a:xfrm>
          <a:prstGeom prst="rect">
            <a:avLst/>
          </a:prstGeom>
        </p:spPr>
      </p:pic>
      <p:sp>
        <p:nvSpPr>
          <p:cNvPr id="3" name="文本框 2">
            <a:extLst>
              <a:ext uri="{FF2B5EF4-FFF2-40B4-BE49-F238E27FC236}">
                <a16:creationId xmlns:a16="http://schemas.microsoft.com/office/drawing/2014/main" id="{FA7E2337-26CC-5A11-9A97-EC33FBC4F647}"/>
              </a:ext>
            </a:extLst>
          </p:cNvPr>
          <p:cNvSpPr txBox="1"/>
          <p:nvPr/>
        </p:nvSpPr>
        <p:spPr>
          <a:xfrm>
            <a:off x="12192000" y="3100100"/>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sp>
        <p:nvSpPr>
          <p:cNvPr id="4" name="文本框 3">
            <a:extLst>
              <a:ext uri="{FF2B5EF4-FFF2-40B4-BE49-F238E27FC236}">
                <a16:creationId xmlns:a16="http://schemas.microsoft.com/office/drawing/2014/main" id="{FB9E1C08-0F07-51BC-BEB8-3A057AF538A9}"/>
              </a:ext>
            </a:extLst>
          </p:cNvPr>
          <p:cNvSpPr txBox="1"/>
          <p:nvPr/>
        </p:nvSpPr>
        <p:spPr>
          <a:xfrm>
            <a:off x="12374747" y="2767280"/>
            <a:ext cx="1140841" cy="1323439"/>
          </a:xfrm>
          <a:prstGeom prst="rect">
            <a:avLst/>
          </a:prstGeom>
          <a:noFill/>
        </p:spPr>
        <p:txBody>
          <a:bodyPr wrap="square" rtlCol="0">
            <a:spAutoFit/>
          </a:bodyPr>
          <a:lstStyle/>
          <a:p>
            <a:r>
              <a:rPr kumimoji="1" lang="en-US" altLang="zh-CN" sz="8000"/>
              <a:t>❤️</a:t>
            </a:r>
            <a:endParaRPr kumimoji="1" lang="zh-CN" altLang="en-US" sz="8000"/>
          </a:p>
        </p:txBody>
      </p:sp>
    </p:spTree>
    <p:extLst>
      <p:ext uri="{BB962C8B-B14F-4D97-AF65-F5344CB8AC3E}">
        <p14:creationId xmlns:p14="http://schemas.microsoft.com/office/powerpoint/2010/main" val="2906170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pic>
        <p:nvPicPr>
          <p:cNvPr id="2" name="图片 1" descr="徽标&#10;&#10;描述已自动生成">
            <a:extLst>
              <a:ext uri="{FF2B5EF4-FFF2-40B4-BE49-F238E27FC236}">
                <a16:creationId xmlns:a16="http://schemas.microsoft.com/office/drawing/2014/main" id="{E946E1F7-513B-60D4-8AB9-A0C41207F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9401" y="2193688"/>
            <a:ext cx="4271946" cy="2397600"/>
          </a:xfrm>
          <a:prstGeom prst="rect">
            <a:avLst/>
          </a:prstGeom>
        </p:spPr>
      </p:pic>
      <p:sp>
        <p:nvSpPr>
          <p:cNvPr id="3" name="文本框 2">
            <a:extLst>
              <a:ext uri="{FF2B5EF4-FFF2-40B4-BE49-F238E27FC236}">
                <a16:creationId xmlns:a16="http://schemas.microsoft.com/office/drawing/2014/main" id="{FA7E2337-26CC-5A11-9A97-EC33FBC4F647}"/>
              </a:ext>
            </a:extLst>
          </p:cNvPr>
          <p:cNvSpPr txBox="1"/>
          <p:nvPr/>
        </p:nvSpPr>
        <p:spPr>
          <a:xfrm>
            <a:off x="6689468" y="3099374"/>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pic>
        <p:nvPicPr>
          <p:cNvPr id="6" name="图片 5">
            <a:extLst>
              <a:ext uri="{FF2B5EF4-FFF2-40B4-BE49-F238E27FC236}">
                <a16:creationId xmlns:a16="http://schemas.microsoft.com/office/drawing/2014/main" id="{2E9655FF-1185-7897-553C-66F793779C73}"/>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775" b="92705" l="9846" r="89917">
                        <a14:foregroundMark x1="31198" y1="8055" x2="31198" y2="8055"/>
                        <a14:foregroundMark x1="31198" y1="7295" x2="31198" y2="7295"/>
                        <a14:foregroundMark x1="48280" y1="87234" x2="48236" y2="89266"/>
                        <a14:backgroundMark x1="5338" y1="7143" x2="4982" y2="23860"/>
                        <a14:backgroundMark x1="97034" y1="37690" x2="99644" y2="49848"/>
                        <a14:backgroundMark x1="64057" y1="6839" x2="67734" y2="6231"/>
                        <a14:backgroundMark x1="46145" y1="92401" x2="49110" y2="92857"/>
                      </a14:backgroundRemoval>
                    </a14:imgEffect>
                  </a14:imgLayer>
                </a14:imgProps>
              </a:ext>
            </a:extLst>
          </a:blip>
          <a:stretch>
            <a:fillRect/>
          </a:stretch>
        </p:blipFill>
        <p:spPr>
          <a:xfrm>
            <a:off x="12706683" y="3054208"/>
            <a:ext cx="960331" cy="749582"/>
          </a:xfrm>
          <a:prstGeom prst="rect">
            <a:avLst/>
          </a:prstGeom>
        </p:spPr>
      </p:pic>
    </p:spTree>
    <p:extLst>
      <p:ext uri="{BB962C8B-B14F-4D97-AF65-F5344CB8AC3E}">
        <p14:creationId xmlns:p14="http://schemas.microsoft.com/office/powerpoint/2010/main" val="41257810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8" name="MA Avatar" descr="形状, 圆圈&#10;&#10;描述已自动生成" hidden="1">
            <a:extLst>
              <a:ext uri="{FF2B5EF4-FFF2-40B4-BE49-F238E27FC236}">
                <a16:creationId xmlns:a16="http://schemas.microsoft.com/office/drawing/2014/main" id="{29B0416B-EF56-CAEB-EB28-E4975DBC66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985" y="2104875"/>
            <a:ext cx="1905000" cy="1905000"/>
          </a:xfrm>
          <a:prstGeom prst="ellipse">
            <a:avLst/>
          </a:prstGeom>
          <a:ln w="38100">
            <a:solidFill>
              <a:schemeClr val="tx1">
                <a:lumMod val="50000"/>
                <a:lumOff val="50000"/>
              </a:schemeClr>
            </a:solidFill>
          </a:ln>
        </p:spPr>
      </p:pic>
      <p:pic>
        <p:nvPicPr>
          <p:cNvPr id="2" name="图片 1" descr="徽标&#10;&#10;描述已自动生成">
            <a:extLst>
              <a:ext uri="{FF2B5EF4-FFF2-40B4-BE49-F238E27FC236}">
                <a16:creationId xmlns:a16="http://schemas.microsoft.com/office/drawing/2014/main" id="{E946E1F7-513B-60D4-8AB9-A0C41207F4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03101" y="2194414"/>
            <a:ext cx="4271946" cy="2397600"/>
          </a:xfrm>
          <a:prstGeom prst="rect">
            <a:avLst/>
          </a:prstGeom>
        </p:spPr>
      </p:pic>
      <p:sp>
        <p:nvSpPr>
          <p:cNvPr id="3" name="文本框 2">
            <a:extLst>
              <a:ext uri="{FF2B5EF4-FFF2-40B4-BE49-F238E27FC236}">
                <a16:creationId xmlns:a16="http://schemas.microsoft.com/office/drawing/2014/main" id="{FA7E2337-26CC-5A11-9A97-EC33FBC4F647}"/>
              </a:ext>
            </a:extLst>
          </p:cNvPr>
          <p:cNvSpPr txBox="1"/>
          <p:nvPr/>
        </p:nvSpPr>
        <p:spPr>
          <a:xfrm>
            <a:off x="5787768" y="3100100"/>
            <a:ext cx="2967479" cy="584775"/>
          </a:xfrm>
          <a:prstGeom prst="rect">
            <a:avLst/>
          </a:prstGeom>
          <a:noFill/>
        </p:spPr>
        <p:txBody>
          <a:bodyPr wrap="none" rtlCol="0">
            <a:spAutoFit/>
          </a:bodyPr>
          <a:lstStyle/>
          <a:p>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Presents</a:t>
            </a:r>
            <a:r>
              <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rPr>
              <a:t> </a:t>
            </a:r>
            <a:r>
              <a:rPr kumimoji="1" lang="en-US" altLang="zh-CN" sz="3200" b="1">
                <a:solidFill>
                  <a:schemeClr val="tx1">
                    <a:lumMod val="75000"/>
                    <a:lumOff val="25000"/>
                  </a:schemeClr>
                </a:solidFill>
                <a:latin typeface="Noto Sans SC" panose="020B0500000000000000" pitchFamily="34" charset="-128"/>
                <a:ea typeface="Noto Sans SC" panose="020B0500000000000000" pitchFamily="34" charset="-128"/>
              </a:rPr>
              <a:t>with</a:t>
            </a:r>
            <a:endParaRPr kumimoji="1" lang="zh-CN" altLang="en-US" sz="3200" b="1">
              <a:solidFill>
                <a:schemeClr val="tx1">
                  <a:lumMod val="75000"/>
                  <a:lumOff val="25000"/>
                </a:schemeClr>
              </a:solidFill>
              <a:latin typeface="Noto Sans SC" panose="020B0500000000000000" pitchFamily="34" charset="-128"/>
              <a:ea typeface="Noto Sans SC" panose="020B0500000000000000" pitchFamily="34" charset="-128"/>
            </a:endParaRPr>
          </a:p>
        </p:txBody>
      </p:sp>
      <p:pic>
        <p:nvPicPr>
          <p:cNvPr id="6" name="图片 5">
            <a:extLst>
              <a:ext uri="{FF2B5EF4-FFF2-40B4-BE49-F238E27FC236}">
                <a16:creationId xmlns:a16="http://schemas.microsoft.com/office/drawing/2014/main" id="{E7C34E15-4CB0-6624-872A-9B2D94E7CEC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5775" b="92705" l="9846" r="89917">
                        <a14:foregroundMark x1="31198" y1="8055" x2="31198" y2="8055"/>
                        <a14:foregroundMark x1="31198" y1="7295" x2="31198" y2="7295"/>
                        <a14:foregroundMark x1="48280" y1="87234" x2="48236" y2="89266"/>
                        <a14:backgroundMark x1="5338" y1="7143" x2="4982" y2="23860"/>
                        <a14:backgroundMark x1="97034" y1="37690" x2="99644" y2="49848"/>
                        <a14:backgroundMark x1="64057" y1="6839" x2="67734" y2="6231"/>
                        <a14:backgroundMark x1="46145" y1="92401" x2="49110" y2="92857"/>
                      </a14:backgroundRemoval>
                    </a14:imgEffect>
                  </a14:imgLayer>
                </a14:imgProps>
              </a:ext>
            </a:extLst>
          </a:blip>
          <a:stretch>
            <a:fillRect/>
          </a:stretch>
        </p:blipFill>
        <p:spPr>
          <a:xfrm>
            <a:off x="8755247" y="3017697"/>
            <a:ext cx="960331" cy="749582"/>
          </a:xfrm>
          <a:prstGeom prst="rect">
            <a:avLst/>
          </a:prstGeom>
        </p:spPr>
      </p:pic>
    </p:spTree>
    <p:extLst>
      <p:ext uri="{BB962C8B-B14F-4D97-AF65-F5344CB8AC3E}">
        <p14:creationId xmlns:p14="http://schemas.microsoft.com/office/powerpoint/2010/main" val="3407786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68108B5-3C28-692C-74E0-F87BCB6AF5FD}"/>
              </a:ext>
            </a:extLst>
          </p:cNvPr>
          <p:cNvSpPr txBox="1"/>
          <p:nvPr/>
        </p:nvSpPr>
        <p:spPr>
          <a:xfrm>
            <a:off x="3081750" y="3244334"/>
            <a:ext cx="5955476"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zh-CN" altLang="en-US" dirty="0">
                <a:latin typeface="Noto Sans SC" panose="020B0500000000000000" pitchFamily="34" charset="-128"/>
                <a:ea typeface="Noto Sans SC" panose="020B0500000000000000" pitchFamily="34" charset="-128"/>
              </a:rPr>
              <a:t>幻灯片中所有出现的商标均为对应公司的商标或注册商标</a:t>
            </a:r>
          </a:p>
        </p:txBody>
      </p:sp>
    </p:spTree>
    <p:extLst>
      <p:ext uri="{BB962C8B-B14F-4D97-AF65-F5344CB8AC3E}">
        <p14:creationId xmlns:p14="http://schemas.microsoft.com/office/powerpoint/2010/main" val="4614960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3" name="Open-source license">
            <a:extLst>
              <a:ext uri="{FF2B5EF4-FFF2-40B4-BE49-F238E27FC236}">
                <a16:creationId xmlns:a16="http://schemas.microsoft.com/office/drawing/2014/main" id="{3F93F4EE-0C5B-75B3-93FD-401F30D20953}"/>
              </a:ext>
            </a:extLst>
          </p:cNvPr>
          <p:cNvSpPr>
            <a:spLocks noGrp="1"/>
          </p:cNvSpPr>
          <p:nvPr>
            <p:ph type="subTitle" idx="1"/>
          </p:nvPr>
        </p:nvSpPr>
        <p:spPr>
          <a:xfrm>
            <a:off x="1524000" y="1173697"/>
            <a:ext cx="9144000" cy="4510605"/>
          </a:xfrm>
        </p:spPr>
        <p:txBody>
          <a:bodyPr/>
          <a:lstStyle/>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Copyright © 2022 &lt;PixelHub&gt;</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Permission is hereby granted, free of charge, to any person obtaining a copy of this slides and associated documentation files (the “Slides”), to deal in the Slides without restriction, including without limitation the rights to use, copy, modify, merge, publish, distribute, sublicense, and/or sell copies of the Slides, and to permit persons to whom the Slides is furnished to do so, subject to the following conditions:</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The above copyright notice and this permission notice shall be included in all copies or substantial portions of the Slides.</a:t>
            </a:r>
          </a:p>
          <a:p>
            <a:r>
              <a:rPr lang="en-US" altLang="zh-CN" sz="1800">
                <a:solidFill>
                  <a:schemeClr val="tx1">
                    <a:lumMod val="75000"/>
                    <a:lumOff val="25000"/>
                  </a:schemeClr>
                </a:solidFill>
                <a:latin typeface="Noto Sans SC" panose="020B0500000000000000" pitchFamily="34" charset="-128"/>
                <a:ea typeface="Noto Sans SC" panose="020B0500000000000000" pitchFamily="34" charset="-128"/>
              </a:rPr>
              <a:t>THE SLIDES IS PROVIDED “AS IS”, WITHOUT WARRANTY OF ANY KIND, EXPRESS OR IMPLIED, INCLUDING BUT NOT LIMITED TO THE WARRANTIES OF MERCHANTABILITY, FITNESS FOR A PARTICULAR PURPOSE AND NONINFRINGEMENT. IN NO EVENT SHALL THE AUTHORS OR COPYRIGHT HOLDERS BE LIABLE FOR ANY CLAIM, DAMAGES OR OTHER LIABILITY, WHETHER IN AN ACTION OF CONTRACT, TORT OR OTHERWISE, ARISING FROM, OUT OF OR IN CONNECTION WITH THE SLIDES OR THE USE OR OTHER DEALINGS IN THE SLIDES.</a:t>
            </a:r>
          </a:p>
          <a:p>
            <a:endParaRPr kumimoji="1" lang="zh-CN" altLang="en-US" sz="1800"/>
          </a:p>
        </p:txBody>
      </p:sp>
    </p:spTree>
    <p:extLst>
      <p:ext uri="{BB962C8B-B14F-4D97-AF65-F5344CB8AC3E}">
        <p14:creationId xmlns:p14="http://schemas.microsoft.com/office/powerpoint/2010/main" val="38057385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2" name="Greeting text">
            <a:extLst>
              <a:ext uri="{FF2B5EF4-FFF2-40B4-BE49-F238E27FC236}">
                <a16:creationId xmlns:a16="http://schemas.microsoft.com/office/drawing/2014/main" id="{01FE901A-66B4-5BB6-6E0E-8DFD752AD36A}"/>
              </a:ext>
            </a:extLst>
          </p:cNvPr>
          <p:cNvSpPr>
            <a:spLocks noGrp="1"/>
          </p:cNvSpPr>
          <p:nvPr>
            <p:ph type="ctrTitle"/>
          </p:nvPr>
        </p:nvSpPr>
        <p:spPr>
          <a:xfrm>
            <a:off x="5133702" y="2955369"/>
            <a:ext cx="1924595" cy="947262"/>
          </a:xfrm>
        </p:spPr>
        <p:txBody>
          <a:bodyPr>
            <a:normAutofit/>
          </a:bodyPr>
          <a:lstStyle/>
          <a:p>
            <a:r>
              <a:rPr lang="zh-CN" altLang="en-US">
                <a:latin typeface="Noto Sans SC" panose="020B0500000000000000" pitchFamily="34" charset="-122"/>
                <a:ea typeface="Noto Sans SC" panose="020B0500000000000000" pitchFamily="34" charset="-122"/>
              </a:rPr>
              <a:t>你好</a:t>
            </a:r>
          </a:p>
        </p:txBody>
      </p:sp>
    </p:spTree>
    <p:extLst>
      <p:ext uri="{BB962C8B-B14F-4D97-AF65-F5344CB8AC3E}">
        <p14:creationId xmlns:p14="http://schemas.microsoft.com/office/powerpoint/2010/main" val="4319514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4" name="美化Text">
            <a:extLst>
              <a:ext uri="{FF2B5EF4-FFF2-40B4-BE49-F238E27FC236}">
                <a16:creationId xmlns:a16="http://schemas.microsoft.com/office/drawing/2014/main" id="{491FD557-D8E8-2D12-5118-A6F6562176E9}"/>
              </a:ext>
            </a:extLst>
          </p:cNvPr>
          <p:cNvSpPr txBox="1"/>
          <p:nvPr/>
        </p:nvSpPr>
        <p:spPr>
          <a:xfrm>
            <a:off x="5076594" y="4142754"/>
            <a:ext cx="1965787" cy="707886"/>
          </a:xfrm>
          <a:prstGeom prst="rect">
            <a:avLst/>
          </a:prstGeom>
          <a:noFill/>
        </p:spPr>
        <p:txBody>
          <a:bodyPr wrap="square" rtlCol="0">
            <a:spAutoFit/>
          </a:bodyPr>
          <a:lstStyle/>
          <a:p>
            <a:pPr algn="ctr"/>
            <a:r>
              <a:rPr lang="zh-CN" altLang="en-US" sz="4000" dirty="0">
                <a:latin typeface="Noto Sans SC" panose="020B0500000000000000" pitchFamily="34" charset="-122"/>
                <a:ea typeface="Noto Sans SC" panose="020B0500000000000000" pitchFamily="34" charset="-122"/>
              </a:rPr>
              <a:t>美化</a:t>
            </a:r>
          </a:p>
        </p:txBody>
      </p:sp>
      <p:sp>
        <p:nvSpPr>
          <p:cNvPr id="20" name="美化LOGO">
            <a:extLst>
              <a:ext uri="{FF2B5EF4-FFF2-40B4-BE49-F238E27FC236}">
                <a16:creationId xmlns:a16="http://schemas.microsoft.com/office/drawing/2014/main" id="{CD4EC940-FF1E-DA6E-2509-EDD96596C6DE}"/>
              </a:ext>
            </a:extLst>
          </p:cNvPr>
          <p:cNvSpPr/>
          <p:nvPr/>
        </p:nvSpPr>
        <p:spPr>
          <a:xfrm>
            <a:off x="5229884" y="2155151"/>
            <a:ext cx="1659208" cy="1869154"/>
          </a:xfrm>
          <a:custGeom>
            <a:avLst/>
            <a:gdLst>
              <a:gd name="connsiteX0" fmla="*/ 759161 w 1518321"/>
              <a:gd name="connsiteY0" fmla="*/ 1771375 h 1771374"/>
              <a:gd name="connsiteX1" fmla="*/ 1518321 w 1518321"/>
              <a:gd name="connsiteY1" fmla="*/ 1012214 h 1771374"/>
              <a:gd name="connsiteX2" fmla="*/ 759161 w 1518321"/>
              <a:gd name="connsiteY2" fmla="*/ 1771375 h 1771374"/>
              <a:gd name="connsiteX3" fmla="*/ 219313 w 1518321"/>
              <a:gd name="connsiteY3" fmla="*/ 780248 h 1771374"/>
              <a:gd name="connsiteX4" fmla="*/ 430191 w 1518321"/>
              <a:gd name="connsiteY4" fmla="*/ 991126 h 1771374"/>
              <a:gd name="connsiteX5" fmla="*/ 549970 w 1518321"/>
              <a:gd name="connsiteY5" fmla="*/ 954012 h 1771374"/>
              <a:gd name="connsiteX6" fmla="*/ 548283 w 1518321"/>
              <a:gd name="connsiteY6" fmla="*/ 970038 h 1771374"/>
              <a:gd name="connsiteX7" fmla="*/ 759161 w 1518321"/>
              <a:gd name="connsiteY7" fmla="*/ 1180916 h 1771374"/>
              <a:gd name="connsiteX8" fmla="*/ 970038 w 1518321"/>
              <a:gd name="connsiteY8" fmla="*/ 970038 h 1771374"/>
              <a:gd name="connsiteX9" fmla="*/ 968351 w 1518321"/>
              <a:gd name="connsiteY9" fmla="*/ 954012 h 1771374"/>
              <a:gd name="connsiteX10" fmla="*/ 1088130 w 1518321"/>
              <a:gd name="connsiteY10" fmla="*/ 991126 h 1771374"/>
              <a:gd name="connsiteX11" fmla="*/ 1299008 w 1518321"/>
              <a:gd name="connsiteY11" fmla="*/ 780248 h 1771374"/>
              <a:gd name="connsiteX12" fmla="*/ 1178386 w 1518321"/>
              <a:gd name="connsiteY12" fmla="*/ 590458 h 1771374"/>
              <a:gd name="connsiteX13" fmla="*/ 1299008 w 1518321"/>
              <a:gd name="connsiteY13" fmla="*/ 400668 h 1771374"/>
              <a:gd name="connsiteX14" fmla="*/ 1088130 w 1518321"/>
              <a:gd name="connsiteY14" fmla="*/ 189790 h 1771374"/>
              <a:gd name="connsiteX15" fmla="*/ 968351 w 1518321"/>
              <a:gd name="connsiteY15" fmla="*/ 226905 h 1771374"/>
              <a:gd name="connsiteX16" fmla="*/ 970038 w 1518321"/>
              <a:gd name="connsiteY16" fmla="*/ 210878 h 1771374"/>
              <a:gd name="connsiteX17" fmla="*/ 759161 w 1518321"/>
              <a:gd name="connsiteY17" fmla="*/ 0 h 1771374"/>
              <a:gd name="connsiteX18" fmla="*/ 548283 w 1518321"/>
              <a:gd name="connsiteY18" fmla="*/ 210878 h 1771374"/>
              <a:gd name="connsiteX19" fmla="*/ 549970 w 1518321"/>
              <a:gd name="connsiteY19" fmla="*/ 226905 h 1771374"/>
              <a:gd name="connsiteX20" fmla="*/ 430191 w 1518321"/>
              <a:gd name="connsiteY20" fmla="*/ 189790 h 1771374"/>
              <a:gd name="connsiteX21" fmla="*/ 219313 w 1518321"/>
              <a:gd name="connsiteY21" fmla="*/ 400668 h 1771374"/>
              <a:gd name="connsiteX22" fmla="*/ 339935 w 1518321"/>
              <a:gd name="connsiteY22" fmla="*/ 590458 h 1771374"/>
              <a:gd name="connsiteX23" fmla="*/ 219313 w 1518321"/>
              <a:gd name="connsiteY23" fmla="*/ 780248 h 1771374"/>
              <a:gd name="connsiteX24" fmla="*/ 759161 w 1518321"/>
              <a:gd name="connsiteY24" fmla="*/ 379580 h 1771374"/>
              <a:gd name="connsiteX25" fmla="*/ 970038 w 1518321"/>
              <a:gd name="connsiteY25" fmla="*/ 590458 h 1771374"/>
              <a:gd name="connsiteX26" fmla="*/ 759161 w 1518321"/>
              <a:gd name="connsiteY26" fmla="*/ 801336 h 1771374"/>
              <a:gd name="connsiteX27" fmla="*/ 548283 w 1518321"/>
              <a:gd name="connsiteY27" fmla="*/ 590458 h 1771374"/>
              <a:gd name="connsiteX28" fmla="*/ 759161 w 1518321"/>
              <a:gd name="connsiteY28" fmla="*/ 379580 h 1771374"/>
              <a:gd name="connsiteX29" fmla="*/ 0 w 1518321"/>
              <a:gd name="connsiteY29" fmla="*/ 1012214 h 1771374"/>
              <a:gd name="connsiteX30" fmla="*/ 759161 w 1518321"/>
              <a:gd name="connsiteY30" fmla="*/ 1771375 h 1771374"/>
              <a:gd name="connsiteX31" fmla="*/ 0 w 1518321"/>
              <a:gd name="connsiteY31" fmla="*/ 1012214 h 1771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518321" h="1771374">
                <a:moveTo>
                  <a:pt x="759161" y="1771375"/>
                </a:moveTo>
                <a:cubicBezTo>
                  <a:pt x="1178386" y="1771375"/>
                  <a:pt x="1518321" y="1431439"/>
                  <a:pt x="1518321" y="1012214"/>
                </a:cubicBezTo>
                <a:cubicBezTo>
                  <a:pt x="1099096" y="1012214"/>
                  <a:pt x="759161" y="1352149"/>
                  <a:pt x="759161" y="1771375"/>
                </a:cubicBezTo>
                <a:close/>
                <a:moveTo>
                  <a:pt x="219313" y="780248"/>
                </a:moveTo>
                <a:cubicBezTo>
                  <a:pt x="219313" y="896653"/>
                  <a:pt x="313786" y="991126"/>
                  <a:pt x="430191" y="991126"/>
                </a:cubicBezTo>
                <a:cubicBezTo>
                  <a:pt x="474897" y="991126"/>
                  <a:pt x="515386" y="977630"/>
                  <a:pt x="549970" y="954012"/>
                </a:cubicBezTo>
                <a:lnTo>
                  <a:pt x="548283" y="970038"/>
                </a:lnTo>
                <a:cubicBezTo>
                  <a:pt x="548283" y="1086443"/>
                  <a:pt x="642756" y="1180916"/>
                  <a:pt x="759161" y="1180916"/>
                </a:cubicBezTo>
                <a:cubicBezTo>
                  <a:pt x="875565" y="1180916"/>
                  <a:pt x="970038" y="1086443"/>
                  <a:pt x="970038" y="970038"/>
                </a:cubicBezTo>
                <a:lnTo>
                  <a:pt x="968351" y="954012"/>
                </a:lnTo>
                <a:cubicBezTo>
                  <a:pt x="1002092" y="977630"/>
                  <a:pt x="1043424" y="991126"/>
                  <a:pt x="1088130" y="991126"/>
                </a:cubicBezTo>
                <a:cubicBezTo>
                  <a:pt x="1204535" y="991126"/>
                  <a:pt x="1299008" y="896653"/>
                  <a:pt x="1299008" y="780248"/>
                </a:cubicBezTo>
                <a:cubicBezTo>
                  <a:pt x="1299008" y="695897"/>
                  <a:pt x="1249241" y="624199"/>
                  <a:pt x="1178386" y="590458"/>
                </a:cubicBezTo>
                <a:cubicBezTo>
                  <a:pt x="1249241" y="556718"/>
                  <a:pt x="1299008" y="485019"/>
                  <a:pt x="1299008" y="400668"/>
                </a:cubicBezTo>
                <a:cubicBezTo>
                  <a:pt x="1299008" y="284263"/>
                  <a:pt x="1204535" y="189790"/>
                  <a:pt x="1088130" y="189790"/>
                </a:cubicBezTo>
                <a:cubicBezTo>
                  <a:pt x="1043424" y="189790"/>
                  <a:pt x="1002935" y="203286"/>
                  <a:pt x="968351" y="226905"/>
                </a:cubicBezTo>
                <a:lnTo>
                  <a:pt x="970038" y="210878"/>
                </a:lnTo>
                <a:cubicBezTo>
                  <a:pt x="970038" y="94473"/>
                  <a:pt x="875565" y="0"/>
                  <a:pt x="759161" y="0"/>
                </a:cubicBezTo>
                <a:cubicBezTo>
                  <a:pt x="642756" y="0"/>
                  <a:pt x="548283" y="94473"/>
                  <a:pt x="548283" y="210878"/>
                </a:cubicBezTo>
                <a:lnTo>
                  <a:pt x="549970" y="226905"/>
                </a:lnTo>
                <a:cubicBezTo>
                  <a:pt x="516229" y="203286"/>
                  <a:pt x="474897" y="189790"/>
                  <a:pt x="430191" y="189790"/>
                </a:cubicBezTo>
                <a:cubicBezTo>
                  <a:pt x="313786" y="189790"/>
                  <a:pt x="219313" y="284263"/>
                  <a:pt x="219313" y="400668"/>
                </a:cubicBezTo>
                <a:cubicBezTo>
                  <a:pt x="219313" y="485019"/>
                  <a:pt x="269080" y="556718"/>
                  <a:pt x="339935" y="590458"/>
                </a:cubicBezTo>
                <a:cubicBezTo>
                  <a:pt x="269080" y="624199"/>
                  <a:pt x="219313" y="695897"/>
                  <a:pt x="219313" y="780248"/>
                </a:cubicBezTo>
                <a:close/>
                <a:moveTo>
                  <a:pt x="759161" y="379580"/>
                </a:moveTo>
                <a:cubicBezTo>
                  <a:pt x="875565" y="379580"/>
                  <a:pt x="970038" y="474054"/>
                  <a:pt x="970038" y="590458"/>
                </a:cubicBezTo>
                <a:cubicBezTo>
                  <a:pt x="970038" y="706863"/>
                  <a:pt x="875565" y="801336"/>
                  <a:pt x="759161" y="801336"/>
                </a:cubicBezTo>
                <a:cubicBezTo>
                  <a:pt x="642756" y="801336"/>
                  <a:pt x="548283" y="706863"/>
                  <a:pt x="548283" y="590458"/>
                </a:cubicBezTo>
                <a:cubicBezTo>
                  <a:pt x="548283" y="474054"/>
                  <a:pt x="642756" y="379580"/>
                  <a:pt x="759161" y="379580"/>
                </a:cubicBezTo>
                <a:close/>
                <a:moveTo>
                  <a:pt x="0" y="1012214"/>
                </a:moveTo>
                <a:cubicBezTo>
                  <a:pt x="0" y="1431439"/>
                  <a:pt x="339935" y="1771375"/>
                  <a:pt x="759161" y="1771375"/>
                </a:cubicBezTo>
                <a:cubicBezTo>
                  <a:pt x="759161" y="1352149"/>
                  <a:pt x="419225" y="1012214"/>
                  <a:pt x="0" y="1012214"/>
                </a:cubicBezTo>
                <a:close/>
              </a:path>
            </a:pathLst>
          </a:custGeom>
          <a:solidFill>
            <a:srgbClr val="6F71A6"/>
          </a:solidFill>
          <a:ln w="84138" cap="flat">
            <a:noFill/>
            <a:prstDash val="solid"/>
            <a:miter/>
          </a:ln>
        </p:spPr>
        <p:txBody>
          <a:bodyPr rtlCol="0" anchor="ctr"/>
          <a:lstStyle/>
          <a:p>
            <a:endParaRPr lang="zh-CN" altLang="en-US"/>
          </a:p>
        </p:txBody>
      </p:sp>
      <p:sp>
        <p:nvSpPr>
          <p:cNvPr id="3" name="美化Text">
            <a:extLst>
              <a:ext uri="{FF2B5EF4-FFF2-40B4-BE49-F238E27FC236}">
                <a16:creationId xmlns:a16="http://schemas.microsoft.com/office/drawing/2014/main" id="{769C9396-523A-B264-F3C4-6C83C4A067FC}"/>
              </a:ext>
            </a:extLst>
          </p:cNvPr>
          <p:cNvSpPr txBox="1"/>
          <p:nvPr/>
        </p:nvSpPr>
        <p:spPr>
          <a:xfrm>
            <a:off x="5706365" y="4142754"/>
            <a:ext cx="1965787" cy="707886"/>
          </a:xfrm>
          <a:prstGeom prst="rect">
            <a:avLst/>
          </a:prstGeom>
          <a:noFill/>
        </p:spPr>
        <p:txBody>
          <a:bodyPr wrap="square" rtlCol="0">
            <a:spAutoFit/>
          </a:bodyPr>
          <a:lstStyle/>
          <a:p>
            <a:pPr algn="ctr"/>
            <a:r>
              <a:rPr lang="zh-CN" altLang="en-US" sz="4000" dirty="0">
                <a:latin typeface="Noto Sans SC" panose="020B0500000000000000" pitchFamily="34" charset="-122"/>
                <a:ea typeface="Noto Sans SC" panose="020B0500000000000000" pitchFamily="34" charset="-122"/>
              </a:rPr>
              <a:t>（下）</a:t>
            </a:r>
          </a:p>
        </p:txBody>
      </p:sp>
    </p:spTree>
    <p:custDataLst>
      <p:tags r:id="rId1"/>
    </p:custDataLst>
    <p:extLst>
      <p:ext uri="{BB962C8B-B14F-4D97-AF65-F5344CB8AC3E}">
        <p14:creationId xmlns:p14="http://schemas.microsoft.com/office/powerpoint/2010/main" val="1588511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grpId="1" nodeType="clickEffect">
                                  <p:stCondLst>
                                    <p:cond delay="0"/>
                                  </p:stCondLst>
                                  <p:childTnLst>
                                    <p:animMotion origin="layout" path="M 4.79167E-6 2.96296E-6 L -0.03933 2.96296E-6 " pathEditMode="relative" rAng="0" ptsTypes="AA">
                                      <p:cBhvr>
                                        <p:cTn id="14" dur="700" fill="hold"/>
                                        <p:tgtEl>
                                          <p:spTgt spid="14"/>
                                        </p:tgtEl>
                                        <p:attrNameLst>
                                          <p:attrName>ppt_x</p:attrName>
                                          <p:attrName>ppt_y</p:attrName>
                                        </p:attrNameLst>
                                      </p:cBhvr>
                                      <p:rCtr x="-1966" y="0"/>
                                    </p:animMotion>
                                  </p:childTnLst>
                                </p:cTn>
                              </p:par>
                              <p:par>
                                <p:cTn id="15" presetID="10" presetClass="entr" presetSubtype="0" fill="hold" grpId="0" nodeType="withEffect">
                                  <p:stCondLst>
                                    <p:cond delay="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7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20" grpId="0" animBg="1"/>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pic>
        <p:nvPicPr>
          <p:cNvPr id="3" name="PixelHub LOGO">
            <a:extLst>
              <a:ext uri="{FF2B5EF4-FFF2-40B4-BE49-F238E27FC236}">
                <a16:creationId xmlns:a16="http://schemas.microsoft.com/office/drawing/2014/main" id="{C886AEE4-D560-E02B-EBDE-EE1DD7F3AA1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5106988" y="2104875"/>
            <a:ext cx="1905000" cy="1905000"/>
          </a:xfrm>
          <a:prstGeom prst="ellipse">
            <a:avLst/>
          </a:prstGeom>
          <a:ln w="38100">
            <a:noFill/>
          </a:ln>
        </p:spPr>
      </p:pic>
      <p:pic>
        <p:nvPicPr>
          <p:cNvPr id="4" name="Ring" descr="图标&#10;&#10;低可信度描述已自动生成">
            <a:extLst>
              <a:ext uri="{FF2B5EF4-FFF2-40B4-BE49-F238E27FC236}">
                <a16:creationId xmlns:a16="http://schemas.microsoft.com/office/drawing/2014/main" id="{D783D564-522C-50A3-5A58-786119E89794}"/>
              </a:ext>
            </a:extLst>
          </p:cNvPr>
          <p:cNvPicPr>
            <a:picLocks noChangeAspect="1"/>
          </p:cNvPicPr>
          <p:nvPr/>
        </p:nvPicPr>
        <p:blipFill rotWithShape="1">
          <a:blip r:embed="rId5">
            <a:extLst>
              <a:ext uri="{28A0092B-C50C-407E-A947-70E740481C1C}">
                <a14:useLocalDpi xmlns:a14="http://schemas.microsoft.com/office/drawing/2010/main" val="0"/>
              </a:ext>
            </a:extLst>
          </a:blip>
          <a:srcRect l="15013" t="15013" r="15013" b="15013"/>
          <a:stretch/>
        </p:blipFill>
        <p:spPr>
          <a:xfrm>
            <a:off x="5019975" y="2032975"/>
            <a:ext cx="2099600" cy="2099600"/>
          </a:xfrm>
          <a:prstGeom prst="ellipse">
            <a:avLst/>
          </a:prstGeom>
        </p:spPr>
      </p:pic>
    </p:spTree>
    <p:custDataLst>
      <p:tags r:id="rId1"/>
    </p:custDataLst>
    <p:extLst>
      <p:ext uri="{BB962C8B-B14F-4D97-AF65-F5344CB8AC3E}">
        <p14:creationId xmlns:p14="http://schemas.microsoft.com/office/powerpoint/2010/main" val="2089346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6" presetClass="entr" presetSubtype="3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out)">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rgbClr val="E0E0FC"/>
        </a:solidFill>
        <a:effectLst/>
      </p:bgPr>
    </p:bg>
    <p:spTree>
      <p:nvGrpSpPr>
        <p:cNvPr id="1" name=""/>
        <p:cNvGrpSpPr/>
        <p:nvPr/>
      </p:nvGrpSpPr>
      <p:grpSpPr>
        <a:xfrm>
          <a:off x="0" y="0"/>
          <a:ext cx="0" cy="0"/>
          <a:chOff x="0" y="0"/>
          <a:chExt cx="0" cy="0"/>
        </a:xfrm>
      </p:grpSpPr>
      <p:pic>
        <p:nvPicPr>
          <p:cNvPr id="4" name="Pixel 4">
            <a:extLst>
              <a:ext uri="{FF2B5EF4-FFF2-40B4-BE49-F238E27FC236}">
                <a16:creationId xmlns:a16="http://schemas.microsoft.com/office/drawing/2014/main" id="{2AAE38D4-008C-1CC6-AF2E-DE6AF6D8E2D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18770" y="254568"/>
            <a:ext cx="2919809" cy="6199262"/>
          </a:xfrm>
          <a:prstGeom prst="rect">
            <a:avLst/>
          </a:prstGeom>
          <a:ln>
            <a:noFill/>
          </a:ln>
          <a:effectLst/>
        </p:spPr>
      </p:pic>
      <p:pic>
        <p:nvPicPr>
          <p:cNvPr id="31" name="GB">
            <a:extLst>
              <a:ext uri="{FF2B5EF4-FFF2-40B4-BE49-F238E27FC236}">
                <a16:creationId xmlns:a16="http://schemas.microsoft.com/office/drawing/2014/main" id="{8836DB4A-A871-0343-8935-FFB8AD08211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604915" y="251770"/>
            <a:ext cx="2951017" cy="6198920"/>
          </a:xfrm>
          <a:prstGeom prst="rect">
            <a:avLst/>
          </a:prstGeom>
          <a:ln>
            <a:noFill/>
          </a:ln>
          <a:effectLst/>
        </p:spPr>
      </p:pic>
    </p:spTree>
    <p:custDataLst>
      <p:tags r:id="rId1"/>
    </p:custDataLst>
    <p:extLst>
      <p:ext uri="{BB962C8B-B14F-4D97-AF65-F5344CB8AC3E}">
        <p14:creationId xmlns:p14="http://schemas.microsoft.com/office/powerpoint/2010/main" val="2476448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0E0FC"/>
        </a:solidFill>
        <a:effectLst/>
      </p:bgPr>
    </p:bg>
    <p:spTree>
      <p:nvGrpSpPr>
        <p:cNvPr id="1" name=""/>
        <p:cNvGrpSpPr/>
        <p:nvPr/>
      </p:nvGrpSpPr>
      <p:grpSpPr>
        <a:xfrm>
          <a:off x="0" y="0"/>
          <a:ext cx="0" cy="0"/>
          <a:chOff x="0" y="0"/>
          <a:chExt cx="0" cy="0"/>
        </a:xfrm>
      </p:grpSpPr>
      <p:sp>
        <p:nvSpPr>
          <p:cNvPr id="16" name="After Universal GMS Doze: Switch">
            <a:extLst>
              <a:ext uri="{FF2B5EF4-FFF2-40B4-BE49-F238E27FC236}">
                <a16:creationId xmlns:a16="http://schemas.microsoft.com/office/drawing/2014/main" id="{537F89D6-0619-5328-7F63-BE8B04D3CAB3}"/>
              </a:ext>
            </a:extLst>
          </p:cNvPr>
          <p:cNvSpPr/>
          <p:nvPr/>
        </p:nvSpPr>
        <p:spPr>
          <a:xfrm>
            <a:off x="5320391" y="1228332"/>
            <a:ext cx="5888150" cy="1010636"/>
          </a:xfrm>
          <a:prstGeom prst="roundRect">
            <a:avLst>
              <a:gd name="adj" fmla="val 36105"/>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bg1"/>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en-US" altLang="zh-CN" sz="2400" b="1">
                <a:solidFill>
                  <a:schemeClr val="bg1"/>
                </a:solidFill>
                <a:latin typeface="Noto Sans SC" panose="020B0500000000000000" pitchFamily="34" charset="-122"/>
                <a:ea typeface="Noto Sans SC" panose="020B0500000000000000" pitchFamily="34" charset="-122"/>
              </a:rPr>
              <a:t>AOSP Mods</a:t>
            </a:r>
            <a:endParaRPr lang="zh-CN" altLang="en-US" sz="2400" b="1">
              <a:solidFill>
                <a:schemeClr val="bg1"/>
              </a:solidFill>
              <a:latin typeface="Noto Sans SC" panose="020B0500000000000000" pitchFamily="34" charset="-122"/>
              <a:ea typeface="Noto Sans SC" panose="020B0500000000000000" pitchFamily="34" charset="-122"/>
            </a:endParaRPr>
          </a:p>
        </p:txBody>
      </p:sp>
      <p:sp>
        <p:nvSpPr>
          <p:cNvPr id="23" name="After Switch Button: Shadow">
            <a:extLst>
              <a:ext uri="{FF2B5EF4-FFF2-40B4-BE49-F238E27FC236}">
                <a16:creationId xmlns:a16="http://schemas.microsoft.com/office/drawing/2014/main" id="{7BA3CECB-D2DF-FC01-619A-FA3F382D4B2F}"/>
              </a:ext>
            </a:extLst>
          </p:cNvPr>
          <p:cNvSpPr/>
          <p:nvPr/>
        </p:nvSpPr>
        <p:spPr>
          <a:xfrm>
            <a:off x="9831166" y="1415404"/>
            <a:ext cx="624962" cy="638474"/>
          </a:xfrm>
          <a:prstGeom prst="ellipse">
            <a:avLst/>
          </a:prstGeom>
          <a:solidFill>
            <a:schemeClr val="tx1">
              <a:lumMod val="65000"/>
              <a:lumOff val="35000"/>
              <a:alpha val="25098"/>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After Switch Framework">
            <a:extLst>
              <a:ext uri="{FF2B5EF4-FFF2-40B4-BE49-F238E27FC236}">
                <a16:creationId xmlns:a16="http://schemas.microsoft.com/office/drawing/2014/main" id="{D228DBF3-A55D-81E3-F9C9-3CC67607B677}"/>
              </a:ext>
            </a:extLst>
          </p:cNvPr>
          <p:cNvSpPr/>
          <p:nvPr/>
        </p:nvSpPr>
        <p:spPr>
          <a:xfrm>
            <a:off x="9925809" y="1519013"/>
            <a:ext cx="926546" cy="431075"/>
          </a:xfrm>
          <a:prstGeom prst="roundRect">
            <a:avLst>
              <a:gd name="adj" fmla="val 5000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Universal GMS Doze: Switch">
            <a:extLst>
              <a:ext uri="{FF2B5EF4-FFF2-40B4-BE49-F238E27FC236}">
                <a16:creationId xmlns:a16="http://schemas.microsoft.com/office/drawing/2014/main" id="{1E6D5CC1-D3A6-5492-298A-FE9FEDF0ECC9}"/>
              </a:ext>
            </a:extLst>
          </p:cNvPr>
          <p:cNvSpPr>
            <a:spLocks/>
          </p:cNvSpPr>
          <p:nvPr/>
        </p:nvSpPr>
        <p:spPr>
          <a:xfrm>
            <a:off x="5320391" y="1226530"/>
            <a:ext cx="5888150" cy="1012438"/>
          </a:xfrm>
          <a:prstGeom prst="roundRect">
            <a:avLst>
              <a:gd name="adj" fmla="val 35253"/>
            </a:avLst>
          </a:prstGeom>
          <a:solidFill>
            <a:srgbClr val="EFC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t>
            </a:r>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a:t>
            </a:r>
            <a:r>
              <a:rPr lang="en-US" altLang="zh-CN" sz="2400" b="1">
                <a:solidFill>
                  <a:schemeClr val="tx1">
                    <a:lumMod val="75000"/>
                    <a:lumOff val="25000"/>
                  </a:schemeClr>
                </a:solidFill>
                <a:latin typeface="Noto Sans SC" panose="020B0500000000000000" pitchFamily="34" charset="-122"/>
                <a:ea typeface="Noto Sans SC" panose="020B0500000000000000" pitchFamily="34" charset="-122"/>
              </a:rPr>
              <a:t> AOSP Mods</a:t>
            </a:r>
            <a:endParaRPr lang="zh-CN" altLang="en-US" sz="24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 name="Switch Framework">
            <a:extLst>
              <a:ext uri="{FF2B5EF4-FFF2-40B4-BE49-F238E27FC236}">
                <a16:creationId xmlns:a16="http://schemas.microsoft.com/office/drawing/2014/main" id="{84E94960-01DE-3248-848D-C3BD8E72CF15}"/>
              </a:ext>
            </a:extLst>
          </p:cNvPr>
          <p:cNvSpPr/>
          <p:nvPr/>
        </p:nvSpPr>
        <p:spPr>
          <a:xfrm>
            <a:off x="9925809" y="1517211"/>
            <a:ext cx="926546" cy="431075"/>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After Switch Button">
            <a:extLst>
              <a:ext uri="{FF2B5EF4-FFF2-40B4-BE49-F238E27FC236}">
                <a16:creationId xmlns:a16="http://schemas.microsoft.com/office/drawing/2014/main" id="{EDB1E364-FB4A-A6C7-7328-5FD767ACFC9C}"/>
              </a:ext>
            </a:extLst>
          </p:cNvPr>
          <p:cNvSpPr/>
          <p:nvPr/>
        </p:nvSpPr>
        <p:spPr>
          <a:xfrm>
            <a:off x="9985284" y="1572556"/>
            <a:ext cx="316726" cy="323574"/>
          </a:xfrm>
          <a:prstGeom prst="ellipse">
            <a:avLst/>
          </a:prstGeom>
          <a:solidFill>
            <a:srgbClr val="6F71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Switch Button">
            <a:extLst>
              <a:ext uri="{FF2B5EF4-FFF2-40B4-BE49-F238E27FC236}">
                <a16:creationId xmlns:a16="http://schemas.microsoft.com/office/drawing/2014/main" id="{02938465-0CEA-A054-CB7A-6DC0DC1DA042}"/>
              </a:ext>
            </a:extLst>
          </p:cNvPr>
          <p:cNvSpPr/>
          <p:nvPr/>
        </p:nvSpPr>
        <p:spPr>
          <a:xfrm>
            <a:off x="9983705" y="1570754"/>
            <a:ext cx="316726" cy="323574"/>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Universal GMS Doze: Title">
            <a:extLst>
              <a:ext uri="{FF2B5EF4-FFF2-40B4-BE49-F238E27FC236}">
                <a16:creationId xmlns:a16="http://schemas.microsoft.com/office/drawing/2014/main" id="{4E975D40-542D-F39A-62C8-10AC468F6E05}"/>
              </a:ext>
            </a:extLst>
          </p:cNvPr>
          <p:cNvSpPr txBox="1"/>
          <p:nvPr/>
        </p:nvSpPr>
        <p:spPr>
          <a:xfrm>
            <a:off x="5409408" y="216490"/>
            <a:ext cx="2740750" cy="646331"/>
          </a:xfrm>
          <a:prstGeom prst="rect">
            <a:avLst/>
          </a:prstGeom>
          <a:noFill/>
        </p:spPr>
        <p:txBody>
          <a:bodyPr wrap="none" rtlCol="0">
            <a:spAutoFit/>
          </a:bodyPr>
          <a:lstStyle/>
          <a:p>
            <a:r>
              <a:rPr lang="en-US" altLang="zh-CN" sz="3600" b="1">
                <a:solidFill>
                  <a:schemeClr val="tx1">
                    <a:lumMod val="75000"/>
                    <a:lumOff val="25000"/>
                  </a:schemeClr>
                </a:solidFill>
                <a:latin typeface="Noto Sans SC" panose="020B0500000000000000" pitchFamily="34" charset="-122"/>
                <a:ea typeface="Noto Sans SC" panose="020B0500000000000000" pitchFamily="34" charset="-122"/>
              </a:rPr>
              <a:t>AOSP Mods</a:t>
            </a:r>
            <a:endParaRPr lang="zh-CN" altLang="en-US" sz="3600" b="1">
              <a:solidFill>
                <a:schemeClr val="tx1">
                  <a:lumMod val="75000"/>
                  <a:lumOff val="25000"/>
                </a:schemeClr>
              </a:solidFill>
              <a:latin typeface="Noto Sans SC" panose="020B0500000000000000" pitchFamily="34" charset="-122"/>
              <a:ea typeface="Noto Sans SC" panose="020B0500000000000000" pitchFamily="34" charset="-122"/>
            </a:endParaRPr>
          </a:p>
        </p:txBody>
      </p:sp>
      <p:sp>
        <p:nvSpPr>
          <p:cNvPr id="25" name="Universal GMS Doze: Subtitle">
            <a:extLst>
              <a:ext uri="{FF2B5EF4-FFF2-40B4-BE49-F238E27FC236}">
                <a16:creationId xmlns:a16="http://schemas.microsoft.com/office/drawing/2014/main" id="{D6961C15-3DC0-0CF2-1A77-0A9F657F4998}"/>
              </a:ext>
            </a:extLst>
          </p:cNvPr>
          <p:cNvSpPr txBox="1"/>
          <p:nvPr/>
        </p:nvSpPr>
        <p:spPr>
          <a:xfrm>
            <a:off x="5448300" y="2510818"/>
            <a:ext cx="5955476" cy="646331"/>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可对类原生系统高度定制，可自定义内容多，模块对系统</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兼容性高</a:t>
            </a:r>
            <a:r>
              <a:rPr lang="zh-CN" altLang="en-US" b="1">
                <a:solidFill>
                  <a:schemeClr val="tx1">
                    <a:lumMod val="65000"/>
                    <a:lumOff val="35000"/>
                  </a:schemeClr>
                </a:solidFill>
                <a:ea typeface="Noto Sans SC" panose="020B0500000000000000" pitchFamily="34" charset="-122"/>
              </a:rPr>
              <a:t>。</a:t>
            </a:r>
            <a:endParaRPr lang="en-US" altLang="zh-CN" b="1">
              <a:solidFill>
                <a:schemeClr val="tx1">
                  <a:lumMod val="65000"/>
                  <a:lumOff val="35000"/>
                </a:schemeClr>
              </a:solidFill>
              <a:ea typeface="Noto Sans SC" panose="020B0500000000000000" pitchFamily="34" charset="-122"/>
            </a:endParaRPr>
          </a:p>
        </p:txBody>
      </p:sp>
      <p:sp>
        <p:nvSpPr>
          <p:cNvPr id="6" name="文本框 5">
            <a:extLst>
              <a:ext uri="{FF2B5EF4-FFF2-40B4-BE49-F238E27FC236}">
                <a16:creationId xmlns:a16="http://schemas.microsoft.com/office/drawing/2014/main" id="{31CE7193-2B5D-95F4-D6FA-A364EB722FF0}"/>
              </a:ext>
            </a:extLst>
          </p:cNvPr>
          <p:cNvSpPr txBox="1"/>
          <p:nvPr/>
        </p:nvSpPr>
        <p:spPr>
          <a:xfrm>
            <a:off x="5448300" y="3429000"/>
            <a:ext cx="1723549"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多功能聚合</a:t>
            </a:r>
            <a:endParaRPr lang="zh-CN" altLang="en-US" sz="2400" b="1">
              <a:solidFill>
                <a:schemeClr val="tx1">
                  <a:lumMod val="75000"/>
                  <a:lumOff val="25000"/>
                </a:schemeClr>
              </a:solidFill>
              <a:ea typeface="Noto Sans SC" panose="020B0500000000000000" pitchFamily="34" charset="-122"/>
            </a:endParaRPr>
          </a:p>
        </p:txBody>
      </p:sp>
      <p:sp>
        <p:nvSpPr>
          <p:cNvPr id="26" name="Universal GMS Doze: Subtitle">
            <a:extLst>
              <a:ext uri="{FF2B5EF4-FFF2-40B4-BE49-F238E27FC236}">
                <a16:creationId xmlns:a16="http://schemas.microsoft.com/office/drawing/2014/main" id="{8607E818-5F86-06EE-2DA5-CB1B1FE570E5}"/>
              </a:ext>
            </a:extLst>
          </p:cNvPr>
          <p:cNvSpPr txBox="1"/>
          <p:nvPr/>
        </p:nvSpPr>
        <p:spPr>
          <a:xfrm>
            <a:off x="5448300" y="3819265"/>
            <a:ext cx="2954655"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涵盖大部分其他模块的功能</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7" name="文本框 26">
            <a:extLst>
              <a:ext uri="{FF2B5EF4-FFF2-40B4-BE49-F238E27FC236}">
                <a16:creationId xmlns:a16="http://schemas.microsoft.com/office/drawing/2014/main" id="{46773D90-0CE6-ADFE-4000-FCD522967F10}"/>
              </a:ext>
            </a:extLst>
          </p:cNvPr>
          <p:cNvSpPr txBox="1"/>
          <p:nvPr/>
        </p:nvSpPr>
        <p:spPr>
          <a:xfrm>
            <a:off x="5448300" y="428093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使用方式简单</a:t>
            </a:r>
          </a:p>
        </p:txBody>
      </p:sp>
      <p:sp>
        <p:nvSpPr>
          <p:cNvPr id="28" name="Universal GMS Doze: Subtitle">
            <a:extLst>
              <a:ext uri="{FF2B5EF4-FFF2-40B4-BE49-F238E27FC236}">
                <a16:creationId xmlns:a16="http://schemas.microsoft.com/office/drawing/2014/main" id="{2374CA0C-5F7F-063C-48A8-048511CCB2E4}"/>
              </a:ext>
            </a:extLst>
          </p:cNvPr>
          <p:cNvSpPr txBox="1"/>
          <p:nvPr/>
        </p:nvSpPr>
        <p:spPr>
          <a:xfrm>
            <a:off x="5448300" y="4671195"/>
            <a:ext cx="2465740"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有配套</a:t>
            </a:r>
            <a:r>
              <a:rPr lang="en-US" altLang="zh-CN" b="1">
                <a:solidFill>
                  <a:schemeClr val="tx1">
                    <a:lumMod val="65000"/>
                    <a:lumOff val="35000"/>
                  </a:schemeClr>
                </a:solidFill>
                <a:latin typeface="Noto Sans SC" panose="020B0500000000000000" pitchFamily="34" charset="-122"/>
                <a:ea typeface="Noto Sans SC" panose="020B0500000000000000" pitchFamily="34" charset="-122"/>
              </a:rPr>
              <a:t>app</a:t>
            </a:r>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来更改选项</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sp>
        <p:nvSpPr>
          <p:cNvPr id="29" name="文本框 28">
            <a:extLst>
              <a:ext uri="{FF2B5EF4-FFF2-40B4-BE49-F238E27FC236}">
                <a16:creationId xmlns:a16="http://schemas.microsoft.com/office/drawing/2014/main" id="{9B6355FA-6A29-5004-B68C-6B46B10E629F}"/>
              </a:ext>
            </a:extLst>
          </p:cNvPr>
          <p:cNvSpPr txBox="1"/>
          <p:nvPr/>
        </p:nvSpPr>
        <p:spPr>
          <a:xfrm>
            <a:off x="5448300" y="5132860"/>
            <a:ext cx="2031325" cy="461665"/>
          </a:xfrm>
          <a:prstGeom prst="rect">
            <a:avLst/>
          </a:prstGeom>
          <a:noFill/>
        </p:spPr>
        <p:txBody>
          <a:bodyPr wrap="none" rtlCol="0">
            <a:spAutoFit/>
          </a:bodyPr>
          <a:lstStyle/>
          <a:p>
            <a:r>
              <a:rPr lang="zh-CN" altLang="en-US" sz="2400" b="1">
                <a:solidFill>
                  <a:schemeClr val="tx1">
                    <a:lumMod val="75000"/>
                    <a:lumOff val="25000"/>
                  </a:schemeClr>
                </a:solidFill>
                <a:latin typeface="Noto Sans SC" panose="020B0500000000000000" pitchFamily="34" charset="-122"/>
                <a:ea typeface="Noto Sans SC" panose="020B0500000000000000" pitchFamily="34" charset="-122"/>
              </a:rPr>
              <a:t>功能分类明确</a:t>
            </a:r>
          </a:p>
        </p:txBody>
      </p:sp>
      <p:sp>
        <p:nvSpPr>
          <p:cNvPr id="30" name="Universal GMS Doze: Subtitle">
            <a:extLst>
              <a:ext uri="{FF2B5EF4-FFF2-40B4-BE49-F238E27FC236}">
                <a16:creationId xmlns:a16="http://schemas.microsoft.com/office/drawing/2014/main" id="{2D27CA82-0DB0-3B48-24DA-85062ABD6DA1}"/>
              </a:ext>
            </a:extLst>
          </p:cNvPr>
          <p:cNvSpPr txBox="1"/>
          <p:nvPr/>
        </p:nvSpPr>
        <p:spPr>
          <a:xfrm>
            <a:off x="5448300" y="5523125"/>
            <a:ext cx="3182281" cy="369332"/>
          </a:xfrm>
          <a:prstGeom prst="rect">
            <a:avLst/>
          </a:prstGeom>
          <a:noFill/>
        </p:spPr>
        <p:txBody>
          <a:bodyPr wrap="none" rtlCol="0">
            <a:spAutoFit/>
          </a:bodyPr>
          <a:lstStyle/>
          <a:p>
            <a:r>
              <a:rPr lang="zh-CN" altLang="en-US" b="1">
                <a:solidFill>
                  <a:schemeClr val="tx1">
                    <a:lumMod val="65000"/>
                    <a:lumOff val="35000"/>
                  </a:schemeClr>
                </a:solidFill>
                <a:latin typeface="Noto Sans SC" panose="020B0500000000000000" pitchFamily="34" charset="-122"/>
                <a:ea typeface="Noto Sans SC" panose="020B0500000000000000" pitchFamily="34" charset="-122"/>
              </a:rPr>
              <a:t>可以快速找到需要修改的部分</a:t>
            </a:r>
            <a:endParaRPr lang="en-US" altLang="zh-CN" b="1">
              <a:solidFill>
                <a:schemeClr val="tx1">
                  <a:lumMod val="65000"/>
                  <a:lumOff val="35000"/>
                </a:schemeClr>
              </a:solidFill>
              <a:latin typeface="Noto Sans SC" panose="020B0500000000000000" pitchFamily="34" charset="-122"/>
              <a:ea typeface="Noto Sans SC" panose="020B0500000000000000" pitchFamily="34" charset="-122"/>
            </a:endParaRPr>
          </a:p>
        </p:txBody>
      </p:sp>
      <p:pic>
        <p:nvPicPr>
          <p:cNvPr id="4" name="Pixel 4">
            <a:extLst>
              <a:ext uri="{FF2B5EF4-FFF2-40B4-BE49-F238E27FC236}">
                <a16:creationId xmlns:a16="http://schemas.microsoft.com/office/drawing/2014/main" id="{2AAE38D4-008C-1CC6-AF2E-DE6AF6D8E2D4}"/>
              </a:ext>
            </a:extLst>
          </p:cNvPr>
          <p:cNvPicPr preferRelativeResize="0">
            <a:picLocks noChangeAspect="1"/>
          </p:cNvPicPr>
          <p:nvPr/>
        </p:nvPicPr>
        <p:blipFill>
          <a:blip r:embed="rId3">
            <a:extLst>
              <a:ext uri="{28A0092B-C50C-407E-A947-70E740481C1C}">
                <a14:useLocalDpi xmlns:a14="http://schemas.microsoft.com/office/drawing/2010/main" val="0"/>
              </a:ext>
            </a:extLst>
          </a:blip>
          <a:srcRect/>
          <a:stretch/>
        </p:blipFill>
        <p:spPr>
          <a:xfrm>
            <a:off x="1207923" y="333210"/>
            <a:ext cx="2919808" cy="6191579"/>
          </a:xfrm>
          <a:prstGeom prst="rect">
            <a:avLst/>
          </a:prstGeom>
          <a:ln>
            <a:noFill/>
          </a:ln>
          <a:effectLst/>
        </p:spPr>
      </p:pic>
      <p:pic>
        <p:nvPicPr>
          <p:cNvPr id="8" name="图片 7" descr="卡通人物&#10;&#10;低可信度描述已自动生成">
            <a:extLst>
              <a:ext uri="{FF2B5EF4-FFF2-40B4-BE49-F238E27FC236}">
                <a16:creationId xmlns:a16="http://schemas.microsoft.com/office/drawing/2014/main" id="{4F54082D-3E97-739D-4068-EA4740C567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467" y="214374"/>
            <a:ext cx="690914" cy="690914"/>
          </a:xfrm>
          <a:prstGeom prst="rect">
            <a:avLst/>
          </a:prstGeom>
        </p:spPr>
      </p:pic>
      <p:pic>
        <p:nvPicPr>
          <p:cNvPr id="10" name="图片 9" descr="图标&#10;&#10;描述已自动生成">
            <a:extLst>
              <a:ext uri="{FF2B5EF4-FFF2-40B4-BE49-F238E27FC236}">
                <a16:creationId xmlns:a16="http://schemas.microsoft.com/office/drawing/2014/main" id="{1C0F6ADF-337F-9535-EEEB-7B5A2EC89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1397" y="58194"/>
            <a:ext cx="969769" cy="1012439"/>
          </a:xfrm>
          <a:prstGeom prst="rect">
            <a:avLst/>
          </a:prstGeom>
        </p:spPr>
      </p:pic>
      <p:pic>
        <p:nvPicPr>
          <p:cNvPr id="9" name="图片 8">
            <a:extLst>
              <a:ext uri="{FF2B5EF4-FFF2-40B4-BE49-F238E27FC236}">
                <a16:creationId xmlns:a16="http://schemas.microsoft.com/office/drawing/2014/main" id="{F66DC07D-1339-350D-473E-4AC606B52E6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75388" y="2701582"/>
            <a:ext cx="1381812" cy="1381812"/>
          </a:xfrm>
          <a:prstGeom prst="rect">
            <a:avLst/>
          </a:prstGeom>
        </p:spPr>
      </p:pic>
      <p:pic>
        <p:nvPicPr>
          <p:cNvPr id="13" name="图片 12" descr="图标&#10;&#10;描述已自动生成">
            <a:extLst>
              <a:ext uri="{FF2B5EF4-FFF2-40B4-BE49-F238E27FC236}">
                <a16:creationId xmlns:a16="http://schemas.microsoft.com/office/drawing/2014/main" id="{1FAC4ED7-1C17-088C-D0F7-A0AE72984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68843" y="2694947"/>
            <a:ext cx="1395081" cy="1395081"/>
          </a:xfrm>
          <a:prstGeom prst="rect">
            <a:avLst/>
          </a:prstGeom>
        </p:spPr>
      </p:pic>
    </p:spTree>
    <p:custDataLst>
      <p:tags r:id="rId1"/>
    </p:custDataLst>
    <p:extLst>
      <p:ext uri="{BB962C8B-B14F-4D97-AF65-F5344CB8AC3E}">
        <p14:creationId xmlns:p14="http://schemas.microsoft.com/office/powerpoint/2010/main" val="22435225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
                                        <p:tgtEl>
                                          <p:spTgt spid="23"/>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par>
                                <p:cTn id="15" presetID="10" presetClass="entr" presetSubtype="0" fill="hold" grpId="0" nodeType="withEffect">
                                  <p:stCondLst>
                                    <p:cond delay="1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500"/>
                                        <p:tgtEl>
                                          <p:spTgt spid="29"/>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par>
                                <p:cTn id="27" presetID="10" presetClass="exit" presetSubtype="0" fill="hold" grpId="0" nodeType="withEffect">
                                  <p:stCondLst>
                                    <p:cond delay="0"/>
                                  </p:stCondLst>
                                  <p:childTnLst>
                                    <p:animEffect transition="out" filter="fade">
                                      <p:cBhvr>
                                        <p:cTn id="28" dur="350"/>
                                        <p:tgtEl>
                                          <p:spTgt spid="12"/>
                                        </p:tgtEl>
                                      </p:cBhvr>
                                    </p:animEffect>
                                    <p:set>
                                      <p:cBhvr>
                                        <p:cTn id="29" dur="1" fill="hold">
                                          <p:stCondLst>
                                            <p:cond delay="34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350"/>
                                        <p:tgtEl>
                                          <p:spTgt spid="2"/>
                                        </p:tgtEl>
                                      </p:cBhvr>
                                    </p:animEffect>
                                    <p:set>
                                      <p:cBhvr>
                                        <p:cTn id="32" dur="1" fill="hold">
                                          <p:stCondLst>
                                            <p:cond delay="349"/>
                                          </p:stCondLst>
                                        </p:cTn>
                                        <p:tgtEl>
                                          <p:spTgt spid="2"/>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42" presetClass="path" presetSubtype="0" accel="50000" decel="50000" fill="hold" grpId="0" nodeType="withEffect">
                                  <p:stCondLst>
                                    <p:cond delay="0"/>
                                  </p:stCondLst>
                                  <p:childTnLst>
                                    <p:animMotion origin="layout" path="M -1.04167E-6 2.22222E-6 L 0.03984 -0.00023 " pathEditMode="relative" rAng="0" ptsTypes="AA">
                                      <p:cBhvr>
                                        <p:cTn id="36" dur="350" fill="hold"/>
                                        <p:tgtEl>
                                          <p:spTgt spid="22"/>
                                        </p:tgtEl>
                                        <p:attrNameLst>
                                          <p:attrName>ppt_x</p:attrName>
                                          <p:attrName>ppt_y</p:attrName>
                                        </p:attrNameLst>
                                      </p:cBhvr>
                                      <p:rCtr x="1992" y="-23"/>
                                    </p:animMotion>
                                  </p:childTnLst>
                                </p:cTn>
                              </p:par>
                              <p:par>
                                <p:cTn id="37" presetID="42" presetClass="path" presetSubtype="0" accel="50000" decel="50000" fill="hold" grpId="0" nodeType="withEffect">
                                  <p:stCondLst>
                                    <p:cond delay="0"/>
                                  </p:stCondLst>
                                  <p:childTnLst>
                                    <p:animMotion origin="layout" path="M -1.25E-6 7.40741E-7 L 0.03985 -0.00023 " pathEditMode="relative" rAng="0" ptsTypes="AA">
                                      <p:cBhvr>
                                        <p:cTn id="38" dur="350" fill="hold"/>
                                        <p:tgtEl>
                                          <p:spTgt spid="23"/>
                                        </p:tgtEl>
                                        <p:attrNameLst>
                                          <p:attrName>ppt_x</p:attrName>
                                          <p:attrName>ppt_y</p:attrName>
                                        </p:attrNameLst>
                                      </p:cBhvr>
                                      <p:rCtr x="1992" y="-23"/>
                                    </p:animMotion>
                                  </p:childTnLst>
                                </p:cTn>
                              </p:par>
                              <p:par>
                                <p:cTn id="39" presetID="10" presetClass="entr" presetSubtype="0" fill="hold"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xit" presetSubtype="0" fill="hold" grpId="2" nodeType="withEffect">
                                  <p:stCondLst>
                                    <p:cond delay="0"/>
                                  </p:stCondLst>
                                  <p:childTnLst>
                                    <p:animEffect transition="out" filter="fade">
                                      <p:cBhvr>
                                        <p:cTn id="43" dur="500"/>
                                        <p:tgtEl>
                                          <p:spTgt spid="23"/>
                                        </p:tgtEl>
                                      </p:cBhvr>
                                    </p:animEffect>
                                    <p:set>
                                      <p:cBhvr>
                                        <p:cTn id="44" dur="1" fill="hold">
                                          <p:stCondLst>
                                            <p:cond delay="499"/>
                                          </p:stCondLst>
                                        </p:cTn>
                                        <p:tgtEl>
                                          <p:spTgt spid="23"/>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xit" presetSubtype="0" fill="hold" nodeType="clickEffect">
                                  <p:stCondLst>
                                    <p:cond delay="0"/>
                                  </p:stCondLst>
                                  <p:childTnLst>
                                    <p:animEffect transition="out" filter="fade">
                                      <p:cBhvr>
                                        <p:cTn id="48" dur="500"/>
                                        <p:tgtEl>
                                          <p:spTgt spid="9"/>
                                        </p:tgtEl>
                                      </p:cBhvr>
                                    </p:animEffect>
                                    <p:set>
                                      <p:cBhvr>
                                        <p:cTn id="49" dur="1" fill="hold">
                                          <p:stCondLst>
                                            <p:cond delay="499"/>
                                          </p:stCondLst>
                                        </p:cTn>
                                        <p:tgtEl>
                                          <p:spTgt spid="9"/>
                                        </p:tgtEl>
                                        <p:attrNameLst>
                                          <p:attrName>style.visibility</p:attrName>
                                        </p:attrNameLst>
                                      </p:cBhvr>
                                      <p:to>
                                        <p:strVal val="hidden"/>
                                      </p:to>
                                    </p:set>
                                  </p:childTnLst>
                                </p:cTn>
                              </p:par>
                            </p:childTnLst>
                          </p:cTn>
                        </p:par>
                        <p:par>
                          <p:cTn id="50" fill="hold">
                            <p:stCondLst>
                              <p:cond delay="500"/>
                            </p:stCondLst>
                            <p:childTnLst>
                              <p:par>
                                <p:cTn id="51" presetID="10" presetClass="entr" presetSubtype="0" fill="hold" nodeType="after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nodeType="clickEffect">
                                  <p:stCondLst>
                                    <p:cond delay="0"/>
                                  </p:stCondLst>
                                  <p:childTnLst>
                                    <p:animEffect transition="out" filter="fade">
                                      <p:cBhvr>
                                        <p:cTn id="57" dur="500"/>
                                        <p:tgtEl>
                                          <p:spTgt spid="13"/>
                                        </p:tgtEl>
                                      </p:cBhvr>
                                    </p:animEffect>
                                    <p:set>
                                      <p:cBhvr>
                                        <p:cTn id="58" dur="1" fill="hold">
                                          <p:stCondLst>
                                            <p:cond delay="499"/>
                                          </p:stCondLst>
                                        </p:cTn>
                                        <p:tgtEl>
                                          <p:spTgt spid="13"/>
                                        </p:tgtEl>
                                        <p:attrNameLst>
                                          <p:attrName>style.visibility</p:attrName>
                                        </p:attrNameLst>
                                      </p:cBhvr>
                                      <p:to>
                                        <p:strVal val="hidden"/>
                                      </p:to>
                                    </p:se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P spid="12" grpId="0" animBg="1"/>
      <p:bldP spid="2" grpId="0" animBg="1"/>
      <p:bldP spid="22" grpId="0" animBg="1"/>
      <p:bldP spid="5" grpId="0" animBg="1"/>
      <p:bldP spid="6" grpId="0"/>
      <p:bldP spid="26" grpId="0"/>
      <p:bldP spid="27" grpId="0"/>
      <p:bldP spid="28" grpId="0"/>
      <p:bldP spid="29" grpId="0"/>
      <p:bldP spid="30"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2.6|3.1"/>
</p:tagLst>
</file>

<file path=ppt/tags/tag10.xml><?xml version="1.0" encoding="utf-8"?>
<p:tagLst xmlns:a="http://schemas.openxmlformats.org/drawingml/2006/main" xmlns:r="http://schemas.openxmlformats.org/officeDocument/2006/relationships" xmlns:p="http://schemas.openxmlformats.org/presentationml/2006/main">
  <p:tag name="TIMING" val="|1.1"/>
</p:tagLst>
</file>

<file path=ppt/tags/tag11.xml><?xml version="1.0" encoding="utf-8"?>
<p:tagLst xmlns:a="http://schemas.openxmlformats.org/drawingml/2006/main" xmlns:r="http://schemas.openxmlformats.org/officeDocument/2006/relationships" xmlns:p="http://schemas.openxmlformats.org/presentationml/2006/main">
  <p:tag name="TIMING" val="|1.1"/>
</p:tagLst>
</file>

<file path=ppt/tags/tag12.xml><?xml version="1.0" encoding="utf-8"?>
<p:tagLst xmlns:a="http://schemas.openxmlformats.org/drawingml/2006/main" xmlns:r="http://schemas.openxmlformats.org/officeDocument/2006/relationships" xmlns:p="http://schemas.openxmlformats.org/presentationml/2006/main">
  <p:tag name="TIMING" val="|1.1"/>
</p:tagLst>
</file>

<file path=ppt/tags/tag13.xml><?xml version="1.0" encoding="utf-8"?>
<p:tagLst xmlns:a="http://schemas.openxmlformats.org/drawingml/2006/main" xmlns:r="http://schemas.openxmlformats.org/officeDocument/2006/relationships" xmlns:p="http://schemas.openxmlformats.org/presentationml/2006/main">
  <p:tag name="TIMING" val="|1.1"/>
</p:tagLst>
</file>

<file path=ppt/tags/tag14.xml><?xml version="1.0" encoding="utf-8"?>
<p:tagLst xmlns:a="http://schemas.openxmlformats.org/drawingml/2006/main" xmlns:r="http://schemas.openxmlformats.org/officeDocument/2006/relationships" xmlns:p="http://schemas.openxmlformats.org/presentationml/2006/main">
  <p:tag name="TIMING" val="|1.1"/>
</p:tagLst>
</file>

<file path=ppt/tags/tag15.xml><?xml version="1.0" encoding="utf-8"?>
<p:tagLst xmlns:a="http://schemas.openxmlformats.org/drawingml/2006/main" xmlns:r="http://schemas.openxmlformats.org/officeDocument/2006/relationships" xmlns:p="http://schemas.openxmlformats.org/presentationml/2006/main">
  <p:tag name="TIMING" val="|1.1"/>
</p:tagLst>
</file>

<file path=ppt/tags/tag16.xml><?xml version="1.0" encoding="utf-8"?>
<p:tagLst xmlns:a="http://schemas.openxmlformats.org/drawingml/2006/main" xmlns:r="http://schemas.openxmlformats.org/officeDocument/2006/relationships" xmlns:p="http://schemas.openxmlformats.org/presentationml/2006/main">
  <p:tag name="TIMING" val="|1.1"/>
</p:tagLst>
</file>

<file path=ppt/tags/tag17.xml><?xml version="1.0" encoding="utf-8"?>
<p:tagLst xmlns:a="http://schemas.openxmlformats.org/drawingml/2006/main" xmlns:r="http://schemas.openxmlformats.org/officeDocument/2006/relationships" xmlns:p="http://schemas.openxmlformats.org/presentationml/2006/main">
  <p:tag name="TIMING" val="|1.1"/>
</p:tagLst>
</file>

<file path=ppt/tags/tag18.xml><?xml version="1.0" encoding="utf-8"?>
<p:tagLst xmlns:a="http://schemas.openxmlformats.org/drawingml/2006/main" xmlns:r="http://schemas.openxmlformats.org/officeDocument/2006/relationships" xmlns:p="http://schemas.openxmlformats.org/presentationml/2006/main">
  <p:tag name="TIMING" val="|1.1"/>
</p:tagLst>
</file>

<file path=ppt/tags/tag19.xml><?xml version="1.0" encoding="utf-8"?>
<p:tagLst xmlns:a="http://schemas.openxmlformats.org/drawingml/2006/main" xmlns:r="http://schemas.openxmlformats.org/officeDocument/2006/relationships" xmlns:p="http://schemas.openxmlformats.org/presentationml/2006/main">
  <p:tag name="TIMING" val="|1.1"/>
</p:tagLst>
</file>

<file path=ppt/tags/tag2.xml><?xml version="1.0" encoding="utf-8"?>
<p:tagLst xmlns:a="http://schemas.openxmlformats.org/drawingml/2006/main" xmlns:r="http://schemas.openxmlformats.org/officeDocument/2006/relationships" xmlns:p="http://schemas.openxmlformats.org/presentationml/2006/main">
  <p:tag name="TIMING" val="|2.9|2.6|3.1"/>
</p:tagLst>
</file>

<file path=ppt/tags/tag20.xml><?xml version="1.0" encoding="utf-8"?>
<p:tagLst xmlns:a="http://schemas.openxmlformats.org/drawingml/2006/main" xmlns:r="http://schemas.openxmlformats.org/officeDocument/2006/relationships" xmlns:p="http://schemas.openxmlformats.org/presentationml/2006/main">
  <p:tag name="TIMING" val="|1.1"/>
</p:tagLst>
</file>

<file path=ppt/tags/tag21.xml><?xml version="1.0" encoding="utf-8"?>
<p:tagLst xmlns:a="http://schemas.openxmlformats.org/drawingml/2006/main" xmlns:r="http://schemas.openxmlformats.org/officeDocument/2006/relationships" xmlns:p="http://schemas.openxmlformats.org/presentationml/2006/main">
  <p:tag name="TIMING" val="|1.1"/>
</p:tagLst>
</file>

<file path=ppt/tags/tag22.xml><?xml version="1.0" encoding="utf-8"?>
<p:tagLst xmlns:a="http://schemas.openxmlformats.org/drawingml/2006/main" xmlns:r="http://schemas.openxmlformats.org/officeDocument/2006/relationships" xmlns:p="http://schemas.openxmlformats.org/presentationml/2006/main">
  <p:tag name="TIMING" val="|1.1"/>
</p:tagLst>
</file>

<file path=ppt/tags/tag23.xml><?xml version="1.0" encoding="utf-8"?>
<p:tagLst xmlns:a="http://schemas.openxmlformats.org/drawingml/2006/main" xmlns:r="http://schemas.openxmlformats.org/officeDocument/2006/relationships" xmlns:p="http://schemas.openxmlformats.org/presentationml/2006/main">
  <p:tag name="TIMING" val="|1.1"/>
</p:tagLst>
</file>

<file path=ppt/tags/tag24.xml><?xml version="1.0" encoding="utf-8"?>
<p:tagLst xmlns:a="http://schemas.openxmlformats.org/drawingml/2006/main" xmlns:r="http://schemas.openxmlformats.org/officeDocument/2006/relationships" xmlns:p="http://schemas.openxmlformats.org/presentationml/2006/main">
  <p:tag name="TIMING" val="|2.9|2.6|3.1"/>
</p:tagLst>
</file>

<file path=ppt/tags/tag25.xml><?xml version="1.0" encoding="utf-8"?>
<p:tagLst xmlns:a="http://schemas.openxmlformats.org/drawingml/2006/main" xmlns:r="http://schemas.openxmlformats.org/officeDocument/2006/relationships" xmlns:p="http://schemas.openxmlformats.org/presentationml/2006/main">
  <p:tag name="TIMING" val="|2.9|2.6|3.1"/>
</p:tagLst>
</file>

<file path=ppt/tags/tag26.xml><?xml version="1.0" encoding="utf-8"?>
<p:tagLst xmlns:a="http://schemas.openxmlformats.org/drawingml/2006/main" xmlns:r="http://schemas.openxmlformats.org/officeDocument/2006/relationships" xmlns:p="http://schemas.openxmlformats.org/presentationml/2006/main">
  <p:tag name="TIMING" val="|2.9|2.6|3.1"/>
</p:tagLst>
</file>

<file path=ppt/tags/tag27.xml><?xml version="1.0" encoding="utf-8"?>
<p:tagLst xmlns:a="http://schemas.openxmlformats.org/drawingml/2006/main" xmlns:r="http://schemas.openxmlformats.org/officeDocument/2006/relationships" xmlns:p="http://schemas.openxmlformats.org/presentationml/2006/main">
  <p:tag name="TIMING" val="|2.9|2.6|3.1"/>
</p:tagLst>
</file>

<file path=ppt/tags/tag28.xml><?xml version="1.0" encoding="utf-8"?>
<p:tagLst xmlns:a="http://schemas.openxmlformats.org/drawingml/2006/main" xmlns:r="http://schemas.openxmlformats.org/officeDocument/2006/relationships" xmlns:p="http://schemas.openxmlformats.org/presentationml/2006/main">
  <p:tag name="TIMING" val="|2.9|2.6|3.1"/>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ags/tag4.xml><?xml version="1.0" encoding="utf-8"?>
<p:tagLst xmlns:a="http://schemas.openxmlformats.org/drawingml/2006/main" xmlns:r="http://schemas.openxmlformats.org/officeDocument/2006/relationships" xmlns:p="http://schemas.openxmlformats.org/presentationml/2006/main">
  <p:tag name="TIMING" val="|1.1"/>
</p:tagLst>
</file>

<file path=ppt/tags/tag5.xml><?xml version="1.0" encoding="utf-8"?>
<p:tagLst xmlns:a="http://schemas.openxmlformats.org/drawingml/2006/main" xmlns:r="http://schemas.openxmlformats.org/officeDocument/2006/relationships" xmlns:p="http://schemas.openxmlformats.org/presentationml/2006/main">
  <p:tag name="TIMING" val="|1.1"/>
</p:tagLst>
</file>

<file path=ppt/tags/tag6.xml><?xml version="1.0" encoding="utf-8"?>
<p:tagLst xmlns:a="http://schemas.openxmlformats.org/drawingml/2006/main" xmlns:r="http://schemas.openxmlformats.org/officeDocument/2006/relationships" xmlns:p="http://schemas.openxmlformats.org/presentationml/2006/main">
  <p:tag name="TIMING" val="|1.1"/>
</p:tagLst>
</file>

<file path=ppt/tags/tag7.xml><?xml version="1.0" encoding="utf-8"?>
<p:tagLst xmlns:a="http://schemas.openxmlformats.org/drawingml/2006/main" xmlns:r="http://schemas.openxmlformats.org/officeDocument/2006/relationships" xmlns:p="http://schemas.openxmlformats.org/presentationml/2006/main">
  <p:tag name="TIMING" val="|1.1"/>
</p:tagLst>
</file>

<file path=ppt/tags/tag8.xml><?xml version="1.0" encoding="utf-8"?>
<p:tagLst xmlns:a="http://schemas.openxmlformats.org/drawingml/2006/main" xmlns:r="http://schemas.openxmlformats.org/officeDocument/2006/relationships" xmlns:p="http://schemas.openxmlformats.org/presentationml/2006/main">
  <p:tag name="TIMING" val="|1.1"/>
</p:tagLst>
</file>

<file path=ppt/tags/tag9.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27C3D56DBEC3C4580439D003641A0DD" ma:contentTypeVersion="2" ma:contentTypeDescription="Create a new document." ma:contentTypeScope="" ma:versionID="c0743d242cd0c82c9fe0a2ea1f860841">
  <xsd:schema xmlns:xsd="http://www.w3.org/2001/XMLSchema" xmlns:xs="http://www.w3.org/2001/XMLSchema" xmlns:p="http://schemas.microsoft.com/office/2006/metadata/properties" xmlns:ns3="1b92a475-bae0-4ddb-841c-4826cde7f5dc" targetNamespace="http://schemas.microsoft.com/office/2006/metadata/properties" ma:root="true" ma:fieldsID="7c819044758a9f3141538b4dbf01a1a1" ns3:_="">
    <xsd:import namespace="1b92a475-bae0-4ddb-841c-4826cde7f5d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92a475-bae0-4ddb-841c-4826cde7f5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4EE767-5D68-4F91-93B9-CDB61FD0ACA3}">
  <ds:schemaRefs>
    <ds:schemaRef ds:uri="http://www.w3.org/XML/1998/namespace"/>
    <ds:schemaRef ds:uri="http://purl.org/dc/elements/1.1/"/>
    <ds:schemaRef ds:uri="http://schemas.microsoft.com/office/2006/documentManagement/types"/>
    <ds:schemaRef ds:uri="http://purl.org/dc/terms/"/>
    <ds:schemaRef ds:uri="http://purl.org/dc/dcmitype/"/>
    <ds:schemaRef ds:uri="http://schemas.microsoft.com/office/infopath/2007/PartnerControls"/>
    <ds:schemaRef ds:uri="http://schemas.openxmlformats.org/package/2006/metadata/core-properties"/>
    <ds:schemaRef ds:uri="1b92a475-bae0-4ddb-841c-4826cde7f5dc"/>
    <ds:schemaRef ds:uri="http://schemas.microsoft.com/office/2006/metadata/properties"/>
  </ds:schemaRefs>
</ds:datastoreItem>
</file>

<file path=customXml/itemProps2.xml><?xml version="1.0" encoding="utf-8"?>
<ds:datastoreItem xmlns:ds="http://schemas.openxmlformats.org/officeDocument/2006/customXml" ds:itemID="{83F14EB6-9178-4992-892D-FCEE764F78E3}">
  <ds:schemaRefs>
    <ds:schemaRef ds:uri="http://schemas.microsoft.com/sharepoint/v3/contenttype/forms"/>
  </ds:schemaRefs>
</ds:datastoreItem>
</file>

<file path=customXml/itemProps3.xml><?xml version="1.0" encoding="utf-8"?>
<ds:datastoreItem xmlns:ds="http://schemas.openxmlformats.org/officeDocument/2006/customXml" ds:itemID="{ADC1BBC9-C01A-4BBE-B651-AD03FBE8D30F}">
  <ds:schemaRefs>
    <ds:schemaRef ds:uri="1b92a475-bae0-4ddb-841c-4826cde7f5d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184</TotalTime>
  <Words>728</Words>
  <Application>Microsoft Macintosh PowerPoint</Application>
  <PresentationFormat>宽屏</PresentationFormat>
  <Paragraphs>139</Paragraphs>
  <Slides>39</Slides>
  <Notes>14</Notes>
  <HiddenSlides>7</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39</vt:i4>
      </vt:variant>
    </vt:vector>
  </HeadingPairs>
  <TitlesOfParts>
    <vt:vector size="44" baseType="lpstr">
      <vt:lpstr>等线</vt:lpstr>
      <vt:lpstr>等线 Light</vt:lpstr>
      <vt:lpstr>Noto Sans SC</vt:lpstr>
      <vt:lpstr>Arial</vt:lpstr>
      <vt:lpstr>Office 主题​​</vt:lpstr>
      <vt:lpstr>PowerPoint 演示文稿</vt:lpstr>
      <vt:lpstr>PowerPoint 演示文稿</vt:lpstr>
      <vt:lpstr>PowerPoint 演示文稿</vt:lpstr>
      <vt:lpstr>PowerPoint 演示文稿</vt:lpstr>
      <vt:lpstr>你好</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alt0191@fancade.onmicrosoft.com;MAltmann@fancade.onmicrosoft.com</dc:creator>
  <cp:lastModifiedBy>Michael Altmann</cp:lastModifiedBy>
  <cp:revision>5</cp:revision>
  <dcterms:created xsi:type="dcterms:W3CDTF">2022-05-18T04:25:35Z</dcterms:created>
  <dcterms:modified xsi:type="dcterms:W3CDTF">2023-02-10T06:52:36Z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0x010100227C3D56DBEC3C4580439D003641A0DD</vt:lpwstr>
  </property>
</Properties>
</file>